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ppt/ink/inkAction12.xml" ContentType="application/vnd.ms-office.inkAction+xml"/>
  <Override PartName="/ppt/ink/inkAction13.xml" ContentType="application/vnd.ms-office.inkAction+xml"/>
  <Override PartName="/ppt/ink/inkAction14.xml" ContentType="application/vnd.ms-office.inkAction+xml"/>
  <Override PartName="/ppt/ink/inkAction15.xml" ContentType="application/vnd.ms-office.inkAction+xml"/>
  <Override PartName="/ppt/ink/inkAction16.xml" ContentType="application/vnd.ms-office.inkAction+xml"/>
  <Override PartName="/ppt/ink/inkAction17.xml" ContentType="application/vnd.ms-office.inkAction+xml"/>
  <Override PartName="/ppt/ink/inkAction18.xml" ContentType="application/vnd.ms-office.inkAction+xml"/>
  <Override PartName="/ppt/ink/inkAction19.xml" ContentType="application/vnd.ms-office.inkAction+xml"/>
  <Override PartName="/ppt/ink/inkAction20.xml" ContentType="application/vnd.ms-office.inkAction+xml"/>
  <Override PartName="/ppt/ink/inkAction21.xml" ContentType="application/vnd.ms-office.inkAction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71" r:id="rId14"/>
    <p:sldId id="267" r:id="rId15"/>
    <p:sldId id="268" r:id="rId16"/>
    <p:sldId id="269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E85AEA-070B-4D21-918B-E103B8D87128}" v="724" dt="2019-12-04T12:44:57.5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73E85AEA-070B-4D21-918B-E103B8D87128}"/>
    <pc:docChg chg="addSld modSld addMainMaster delMainMaster">
      <pc:chgData name="" userId="" providerId="" clId="Web-{73E85AEA-070B-4D21-918B-E103B8D87128}" dt="2019-12-04T12:44:57.514" v="709" actId="20577"/>
      <pc:docMkLst>
        <pc:docMk/>
      </pc:docMkLst>
      <pc:sldChg chg="modSp mod modClrScheme chgLayout">
        <pc:chgData name="" userId="" providerId="" clId="Web-{73E85AEA-070B-4D21-918B-E103B8D87128}" dt="2019-12-04T11:35:19.740" v="18" actId="20577"/>
        <pc:sldMkLst>
          <pc:docMk/>
          <pc:sldMk cId="1351651579" sldId="256"/>
        </pc:sldMkLst>
        <pc:spChg chg="mod ord">
          <ac:chgData name="" userId="" providerId="" clId="Web-{73E85AEA-070B-4D21-918B-E103B8D87128}" dt="2019-12-04T11:34:26.729" v="5" actId="20577"/>
          <ac:spMkLst>
            <pc:docMk/>
            <pc:sldMk cId="1351651579" sldId="256"/>
            <ac:spMk id="2" creationId="{00000000-0000-0000-0000-000000000000}"/>
          </ac:spMkLst>
        </pc:spChg>
        <pc:spChg chg="mod ord">
          <ac:chgData name="" userId="" providerId="" clId="Web-{73E85AEA-070B-4D21-918B-E103B8D87128}" dt="2019-12-04T11:35:19.740" v="18" actId="20577"/>
          <ac:spMkLst>
            <pc:docMk/>
            <pc:sldMk cId="1351651579" sldId="256"/>
            <ac:spMk id="3" creationId="{00000000-0000-0000-0000-000000000000}"/>
          </ac:spMkLst>
        </pc:spChg>
      </pc:sldChg>
      <pc:sldChg chg="addSp modSp new">
        <pc:chgData name="" userId="" providerId="" clId="Web-{73E85AEA-070B-4D21-918B-E103B8D87128}" dt="2019-12-04T11:37:22.209" v="45" actId="14100"/>
        <pc:sldMkLst>
          <pc:docMk/>
          <pc:sldMk cId="1720994647" sldId="257"/>
        </pc:sldMkLst>
        <pc:spChg chg="mod">
          <ac:chgData name="" userId="" providerId="" clId="Web-{73E85AEA-070B-4D21-918B-E103B8D87128}" dt="2019-12-04T11:35:27.402" v="27" actId="20577"/>
          <ac:spMkLst>
            <pc:docMk/>
            <pc:sldMk cId="1720994647" sldId="257"/>
            <ac:spMk id="2" creationId="{A5C9D4A3-2E5B-4A5F-B0FA-0D2E6E18C810}"/>
          </ac:spMkLst>
        </pc:spChg>
        <pc:spChg chg="mod">
          <ac:chgData name="" userId="" providerId="" clId="Web-{73E85AEA-070B-4D21-918B-E103B8D87128}" dt="2019-12-04T11:36:38.626" v="36" actId="20577"/>
          <ac:spMkLst>
            <pc:docMk/>
            <pc:sldMk cId="1720994647" sldId="257"/>
            <ac:spMk id="3" creationId="{0083CF8F-DC74-4C76-83C4-B23E45BB6930}"/>
          </ac:spMkLst>
        </pc:spChg>
        <pc:spChg chg="add mod">
          <ac:chgData name="" userId="" providerId="" clId="Web-{73E85AEA-070B-4D21-918B-E103B8D87128}" dt="2019-12-04T11:37:18.403" v="43" actId="1076"/>
          <ac:spMkLst>
            <pc:docMk/>
            <pc:sldMk cId="1720994647" sldId="257"/>
            <ac:spMk id="6" creationId="{CCB48C11-6F00-4330-BF74-8FAEEA969386}"/>
          </ac:spMkLst>
        </pc:spChg>
        <pc:picChg chg="add mod">
          <ac:chgData name="" userId="" providerId="" clId="Web-{73E85AEA-070B-4D21-918B-E103B8D87128}" dt="2019-12-04T11:37:22.209" v="45" actId="14100"/>
          <ac:picMkLst>
            <pc:docMk/>
            <pc:sldMk cId="1720994647" sldId="257"/>
            <ac:picMk id="4" creationId="{1119469A-D96A-47FA-B1C9-0897978125C0}"/>
          </ac:picMkLst>
        </pc:picChg>
      </pc:sldChg>
      <pc:sldChg chg="modSp new">
        <pc:chgData name="" userId="" providerId="" clId="Web-{73E85AEA-070B-4D21-918B-E103B8D87128}" dt="2019-12-04T11:44:16.213" v="69" actId="20577"/>
        <pc:sldMkLst>
          <pc:docMk/>
          <pc:sldMk cId="2174384526" sldId="258"/>
        </pc:sldMkLst>
        <pc:spChg chg="mod">
          <ac:chgData name="" userId="" providerId="" clId="Web-{73E85AEA-070B-4D21-918B-E103B8D87128}" dt="2019-12-04T11:37:31.914" v="51" actId="20577"/>
          <ac:spMkLst>
            <pc:docMk/>
            <pc:sldMk cId="2174384526" sldId="258"/>
            <ac:spMk id="2" creationId="{CC352411-721C-4CAD-9EEA-00C7F990C250}"/>
          </ac:spMkLst>
        </pc:spChg>
        <pc:spChg chg="mod">
          <ac:chgData name="" userId="" providerId="" clId="Web-{73E85AEA-070B-4D21-918B-E103B8D87128}" dt="2019-12-04T11:44:16.213" v="69" actId="20577"/>
          <ac:spMkLst>
            <pc:docMk/>
            <pc:sldMk cId="2174384526" sldId="258"/>
            <ac:spMk id="3" creationId="{6AAE73AB-AD45-4091-9157-524E35CA0B84}"/>
          </ac:spMkLst>
        </pc:spChg>
      </pc:sldChg>
      <pc:sldChg chg="modSp new">
        <pc:chgData name="" userId="" providerId="" clId="Web-{73E85AEA-070B-4D21-918B-E103B8D87128}" dt="2019-12-04T11:48:00.356" v="96" actId="20577"/>
        <pc:sldMkLst>
          <pc:docMk/>
          <pc:sldMk cId="4039318722" sldId="259"/>
        </pc:sldMkLst>
        <pc:spChg chg="mod">
          <ac:chgData name="" userId="" providerId="" clId="Web-{73E85AEA-070B-4D21-918B-E103B8D87128}" dt="2019-12-04T11:44:46.807" v="77" actId="20577"/>
          <ac:spMkLst>
            <pc:docMk/>
            <pc:sldMk cId="4039318722" sldId="259"/>
            <ac:spMk id="2" creationId="{89CD3989-B7C2-4F11-B391-A37E5BC489B0}"/>
          </ac:spMkLst>
        </pc:spChg>
        <pc:spChg chg="mod">
          <ac:chgData name="" userId="" providerId="" clId="Web-{73E85AEA-070B-4D21-918B-E103B8D87128}" dt="2019-12-04T11:48:00.356" v="96" actId="20577"/>
          <ac:spMkLst>
            <pc:docMk/>
            <pc:sldMk cId="4039318722" sldId="259"/>
            <ac:spMk id="3" creationId="{64FA09E9-C3E0-4EE9-894A-A16059C56082}"/>
          </ac:spMkLst>
        </pc:spChg>
      </pc:sldChg>
      <pc:sldChg chg="modSp new">
        <pc:chgData name="" userId="" providerId="" clId="Web-{73E85AEA-070B-4D21-918B-E103B8D87128}" dt="2019-12-04T11:55:06.266" v="114" actId="20577"/>
        <pc:sldMkLst>
          <pc:docMk/>
          <pc:sldMk cId="4063603810" sldId="260"/>
        </pc:sldMkLst>
        <pc:spChg chg="mod">
          <ac:chgData name="" userId="" providerId="" clId="Web-{73E85AEA-070B-4D21-918B-E103B8D87128}" dt="2019-12-04T11:54:34.188" v="103" actId="20577"/>
          <ac:spMkLst>
            <pc:docMk/>
            <pc:sldMk cId="4063603810" sldId="260"/>
            <ac:spMk id="2" creationId="{CD1B42A6-C901-45DC-A63E-C6DD00DE64DB}"/>
          </ac:spMkLst>
        </pc:spChg>
        <pc:spChg chg="mod">
          <ac:chgData name="" userId="" providerId="" clId="Web-{73E85AEA-070B-4D21-918B-E103B8D87128}" dt="2019-12-04T11:55:06.266" v="114" actId="20577"/>
          <ac:spMkLst>
            <pc:docMk/>
            <pc:sldMk cId="4063603810" sldId="260"/>
            <ac:spMk id="3" creationId="{21165647-3700-4B8B-A411-A27084FECA3E}"/>
          </ac:spMkLst>
        </pc:spChg>
      </pc:sldChg>
      <pc:sldChg chg="modSp new">
        <pc:chgData name="" userId="" providerId="" clId="Web-{73E85AEA-070B-4D21-918B-E103B8D87128}" dt="2019-12-04T12:03:30.584" v="224" actId="20577"/>
        <pc:sldMkLst>
          <pc:docMk/>
          <pc:sldMk cId="2363360558" sldId="261"/>
        </pc:sldMkLst>
        <pc:spChg chg="mod">
          <ac:chgData name="" userId="" providerId="" clId="Web-{73E85AEA-070B-4D21-918B-E103B8D87128}" dt="2019-12-04T12:01:34.583" v="119" actId="20577"/>
          <ac:spMkLst>
            <pc:docMk/>
            <pc:sldMk cId="2363360558" sldId="261"/>
            <ac:spMk id="2" creationId="{B149BB27-91F2-4AF7-8A5B-69078FA91064}"/>
          </ac:spMkLst>
        </pc:spChg>
        <pc:spChg chg="mod">
          <ac:chgData name="" userId="" providerId="" clId="Web-{73E85AEA-070B-4D21-918B-E103B8D87128}" dt="2019-12-04T12:03:30.584" v="224" actId="20577"/>
          <ac:spMkLst>
            <pc:docMk/>
            <pc:sldMk cId="2363360558" sldId="261"/>
            <ac:spMk id="3" creationId="{BF882275-E446-452D-9C02-F36E168FB59A}"/>
          </ac:spMkLst>
        </pc:spChg>
      </pc:sldChg>
      <pc:sldChg chg="modSp new">
        <pc:chgData name="" userId="" providerId="" clId="Web-{73E85AEA-070B-4D21-918B-E103B8D87128}" dt="2019-12-04T12:05:42.242" v="241" actId="20577"/>
        <pc:sldMkLst>
          <pc:docMk/>
          <pc:sldMk cId="3810262024" sldId="262"/>
        </pc:sldMkLst>
        <pc:spChg chg="mod">
          <ac:chgData name="" userId="" providerId="" clId="Web-{73E85AEA-070B-4D21-918B-E103B8D87128}" dt="2019-12-04T12:03:43.162" v="229" actId="20577"/>
          <ac:spMkLst>
            <pc:docMk/>
            <pc:sldMk cId="3810262024" sldId="262"/>
            <ac:spMk id="2" creationId="{9E33BB05-38D2-4B3E-A5F2-0C9D57A6773C}"/>
          </ac:spMkLst>
        </pc:spChg>
        <pc:spChg chg="mod">
          <ac:chgData name="" userId="" providerId="" clId="Web-{73E85AEA-070B-4D21-918B-E103B8D87128}" dt="2019-12-04T12:05:42.242" v="241" actId="20577"/>
          <ac:spMkLst>
            <pc:docMk/>
            <pc:sldMk cId="3810262024" sldId="262"/>
            <ac:spMk id="3" creationId="{0D6B6437-3C92-4F7B-A797-8077C79CF8A8}"/>
          </ac:spMkLst>
        </pc:spChg>
      </pc:sldChg>
      <pc:sldChg chg="addSp delSp modSp new">
        <pc:chgData name="" userId="" providerId="" clId="Web-{73E85AEA-070B-4D21-918B-E103B8D87128}" dt="2019-12-04T12:06:34.351" v="246" actId="1076"/>
        <pc:sldMkLst>
          <pc:docMk/>
          <pc:sldMk cId="1820214947" sldId="263"/>
        </pc:sldMkLst>
        <pc:spChg chg="del">
          <ac:chgData name="" userId="" providerId="" clId="Web-{73E85AEA-070B-4D21-918B-E103B8D87128}" dt="2019-12-04T12:06:12.898" v="243"/>
          <ac:spMkLst>
            <pc:docMk/>
            <pc:sldMk cId="1820214947" sldId="263"/>
            <ac:spMk id="3" creationId="{34AF4964-2DE4-4CF4-B0D7-E0B3DF44FA6D}"/>
          </ac:spMkLst>
        </pc:spChg>
        <pc:picChg chg="add mod ord">
          <ac:chgData name="" userId="" providerId="" clId="Web-{73E85AEA-070B-4D21-918B-E103B8D87128}" dt="2019-12-04T12:06:34.351" v="246" actId="1076"/>
          <ac:picMkLst>
            <pc:docMk/>
            <pc:sldMk cId="1820214947" sldId="263"/>
            <ac:picMk id="4" creationId="{B99AD975-63E1-406F-BF7C-6982ED7AEECF}"/>
          </ac:picMkLst>
        </pc:picChg>
      </pc:sldChg>
      <pc:sldChg chg="addSp delSp modSp new">
        <pc:chgData name="" userId="" providerId="" clId="Web-{73E85AEA-070B-4D21-918B-E103B8D87128}" dt="2019-12-04T12:12:24.245" v="312" actId="20577"/>
        <pc:sldMkLst>
          <pc:docMk/>
          <pc:sldMk cId="2237159471" sldId="264"/>
        </pc:sldMkLst>
        <pc:spChg chg="mod">
          <ac:chgData name="" userId="" providerId="" clId="Web-{73E85AEA-070B-4D21-918B-E103B8D87128}" dt="2019-12-04T12:07:49.665" v="258" actId="20577"/>
          <ac:spMkLst>
            <pc:docMk/>
            <pc:sldMk cId="2237159471" sldId="264"/>
            <ac:spMk id="2" creationId="{D5AE2652-F3ED-4B2B-9979-40868129B83C}"/>
          </ac:spMkLst>
        </pc:spChg>
        <pc:spChg chg="add del mod">
          <ac:chgData name="" userId="" providerId="" clId="Web-{73E85AEA-070B-4D21-918B-E103B8D87128}" dt="2019-12-04T12:12:24.245" v="312" actId="20577"/>
          <ac:spMkLst>
            <pc:docMk/>
            <pc:sldMk cId="2237159471" sldId="264"/>
            <ac:spMk id="3" creationId="{033B200D-72A0-4C0A-8FF4-FC62C5994CE6}"/>
          </ac:spMkLst>
        </pc:spChg>
        <pc:spChg chg="add del mod">
          <ac:chgData name="" userId="" providerId="" clId="Web-{73E85AEA-070B-4D21-918B-E103B8D87128}" dt="2019-12-04T12:11:30.792" v="292"/>
          <ac:spMkLst>
            <pc:docMk/>
            <pc:sldMk cId="2237159471" sldId="264"/>
            <ac:spMk id="5" creationId="{75946ED8-1F4B-475E-9016-5011F8213B7A}"/>
          </ac:spMkLst>
        </pc:spChg>
        <pc:spChg chg="add del">
          <ac:chgData name="" userId="" providerId="" clId="Web-{73E85AEA-070B-4D21-918B-E103B8D87128}" dt="2019-12-04T12:11:41.823" v="298"/>
          <ac:spMkLst>
            <pc:docMk/>
            <pc:sldMk cId="2237159471" sldId="264"/>
            <ac:spMk id="6" creationId="{C3989846-58B1-4F88-8B4D-A63D28166C34}"/>
          </ac:spMkLst>
        </pc:spChg>
        <pc:spChg chg="add del">
          <ac:chgData name="" userId="" providerId="" clId="Web-{73E85AEA-070B-4D21-918B-E103B8D87128}" dt="2019-12-04T12:11:50.714" v="300"/>
          <ac:spMkLst>
            <pc:docMk/>
            <pc:sldMk cId="2237159471" sldId="264"/>
            <ac:spMk id="7" creationId="{C3989846-58B1-4F88-8B4D-A63D28166C34}"/>
          </ac:spMkLst>
        </pc:spChg>
      </pc:sldChg>
      <pc:sldChg chg="modSp new">
        <pc:chgData name="" userId="" providerId="" clId="Web-{73E85AEA-070B-4D21-918B-E103B8D87128}" dt="2019-12-04T12:12:46.871" v="322" actId="20577"/>
        <pc:sldMkLst>
          <pc:docMk/>
          <pc:sldMk cId="3269817773" sldId="265"/>
        </pc:sldMkLst>
        <pc:spChg chg="mod">
          <ac:chgData name="" userId="" providerId="" clId="Web-{73E85AEA-070B-4D21-918B-E103B8D87128}" dt="2019-12-04T12:11:05.073" v="284" actId="20577"/>
          <ac:spMkLst>
            <pc:docMk/>
            <pc:sldMk cId="3269817773" sldId="265"/>
            <ac:spMk id="2" creationId="{53FCB003-EF1B-40A3-A8CE-1537800D0226}"/>
          </ac:spMkLst>
        </pc:spChg>
        <pc:spChg chg="mod">
          <ac:chgData name="" userId="" providerId="" clId="Web-{73E85AEA-070B-4D21-918B-E103B8D87128}" dt="2019-12-04T12:12:46.871" v="322" actId="20577"/>
          <ac:spMkLst>
            <pc:docMk/>
            <pc:sldMk cId="3269817773" sldId="265"/>
            <ac:spMk id="3" creationId="{CD579D6C-573A-4FF4-B44B-1E5BA0DBBAEF}"/>
          </ac:spMkLst>
        </pc:spChg>
      </pc:sldChg>
      <pc:sldChg chg="modSp new">
        <pc:chgData name="" userId="" providerId="" clId="Web-{73E85AEA-070B-4D21-918B-E103B8D87128}" dt="2019-12-04T12:13:42.434" v="338" actId="20577"/>
        <pc:sldMkLst>
          <pc:docMk/>
          <pc:sldMk cId="657347091" sldId="266"/>
        </pc:sldMkLst>
        <pc:spChg chg="mod">
          <ac:chgData name="" userId="" providerId="" clId="Web-{73E85AEA-070B-4D21-918B-E103B8D87128}" dt="2019-12-04T12:13:25.293" v="327" actId="20577"/>
          <ac:spMkLst>
            <pc:docMk/>
            <pc:sldMk cId="657347091" sldId="266"/>
            <ac:spMk id="2" creationId="{E7CD875D-1BD1-46FF-AC98-49DF11BEEFD0}"/>
          </ac:spMkLst>
        </pc:spChg>
        <pc:spChg chg="mod">
          <ac:chgData name="" userId="" providerId="" clId="Web-{73E85AEA-070B-4D21-918B-E103B8D87128}" dt="2019-12-04T12:13:42.434" v="338" actId="20577"/>
          <ac:spMkLst>
            <pc:docMk/>
            <pc:sldMk cId="657347091" sldId="266"/>
            <ac:spMk id="3" creationId="{549EB9FA-F6CA-4B20-98B9-76EA12FDB6E1}"/>
          </ac:spMkLst>
        </pc:spChg>
      </pc:sldChg>
      <pc:sldChg chg="modSp new">
        <pc:chgData name="" userId="" providerId="" clId="Web-{73E85AEA-070B-4D21-918B-E103B8D87128}" dt="2019-12-04T12:18:49.733" v="428" actId="20577"/>
        <pc:sldMkLst>
          <pc:docMk/>
          <pc:sldMk cId="1140225407" sldId="267"/>
        </pc:sldMkLst>
        <pc:spChg chg="mod">
          <ac:chgData name="" userId="" providerId="" clId="Web-{73E85AEA-070B-4D21-918B-E103B8D87128}" dt="2019-12-04T12:18:43.312" v="422" actId="20577"/>
          <ac:spMkLst>
            <pc:docMk/>
            <pc:sldMk cId="1140225407" sldId="267"/>
            <ac:spMk id="2" creationId="{6DC07A6E-D614-4975-8926-5F54BBCB0A80}"/>
          </ac:spMkLst>
        </pc:spChg>
        <pc:spChg chg="mod">
          <ac:chgData name="" userId="" providerId="" clId="Web-{73E85AEA-070B-4D21-918B-E103B8D87128}" dt="2019-12-04T12:18:49.733" v="428" actId="20577"/>
          <ac:spMkLst>
            <pc:docMk/>
            <pc:sldMk cId="1140225407" sldId="267"/>
            <ac:spMk id="3" creationId="{3E4563A7-A357-445A-891B-3DCDD28214B9}"/>
          </ac:spMkLst>
        </pc:spChg>
      </pc:sldChg>
      <pc:sldChg chg="modSp new">
        <pc:chgData name="" userId="" providerId="" clId="Web-{73E85AEA-070B-4D21-918B-E103B8D87128}" dt="2019-12-04T12:15:09.903" v="370" actId="20577"/>
        <pc:sldMkLst>
          <pc:docMk/>
          <pc:sldMk cId="3945253504" sldId="268"/>
        </pc:sldMkLst>
        <pc:spChg chg="mod">
          <ac:chgData name="" userId="" providerId="" clId="Web-{73E85AEA-070B-4D21-918B-E103B8D87128}" dt="2019-12-04T12:14:57.434" v="361" actId="20577"/>
          <ac:spMkLst>
            <pc:docMk/>
            <pc:sldMk cId="3945253504" sldId="268"/>
            <ac:spMk id="2" creationId="{1BC77DE2-DA9E-43D5-BB2B-DB2054CDBAA8}"/>
          </ac:spMkLst>
        </pc:spChg>
        <pc:spChg chg="mod">
          <ac:chgData name="" userId="" providerId="" clId="Web-{73E85AEA-070B-4D21-918B-E103B8D87128}" dt="2019-12-04T12:15:09.903" v="370" actId="20577"/>
          <ac:spMkLst>
            <pc:docMk/>
            <pc:sldMk cId="3945253504" sldId="268"/>
            <ac:spMk id="3" creationId="{7B7C5756-92C9-4935-A6AC-0611B5993DAE}"/>
          </ac:spMkLst>
        </pc:spChg>
      </pc:sldChg>
      <pc:sldChg chg="modSp new">
        <pc:chgData name="" userId="" providerId="" clId="Web-{73E85AEA-070B-4D21-918B-E103B8D87128}" dt="2019-12-04T12:24:26.409" v="478" actId="20577"/>
        <pc:sldMkLst>
          <pc:docMk/>
          <pc:sldMk cId="2040216599" sldId="269"/>
        </pc:sldMkLst>
        <pc:spChg chg="mod">
          <ac:chgData name="" userId="" providerId="" clId="Web-{73E85AEA-070B-4D21-918B-E103B8D87128}" dt="2019-12-04T12:21:37.345" v="442" actId="20577"/>
          <ac:spMkLst>
            <pc:docMk/>
            <pc:sldMk cId="2040216599" sldId="269"/>
            <ac:spMk id="2" creationId="{70502B00-DAF0-41B1-9624-40E0CCC38C60}"/>
          </ac:spMkLst>
        </pc:spChg>
        <pc:spChg chg="mod">
          <ac:chgData name="" userId="" providerId="" clId="Web-{73E85AEA-070B-4D21-918B-E103B8D87128}" dt="2019-12-04T12:24:26.409" v="478" actId="20577"/>
          <ac:spMkLst>
            <pc:docMk/>
            <pc:sldMk cId="2040216599" sldId="269"/>
            <ac:spMk id="3" creationId="{95BD94F6-9E5A-4C20-BF5B-676B044380BE}"/>
          </ac:spMkLst>
        </pc:spChg>
      </pc:sldChg>
      <pc:sldChg chg="modSp new">
        <pc:chgData name="" userId="" providerId="" clId="Web-{73E85AEA-070B-4D21-918B-E103B8D87128}" dt="2019-12-04T12:17:40.983" v="390" actId="20577"/>
        <pc:sldMkLst>
          <pc:docMk/>
          <pc:sldMk cId="3841203144" sldId="270"/>
        </pc:sldMkLst>
        <pc:spChg chg="mod">
          <ac:chgData name="" userId="" providerId="" clId="Web-{73E85AEA-070B-4D21-918B-E103B8D87128}" dt="2019-12-04T12:16:58.982" v="377" actId="20577"/>
          <ac:spMkLst>
            <pc:docMk/>
            <pc:sldMk cId="3841203144" sldId="270"/>
            <ac:spMk id="2" creationId="{57B94657-33D9-4602-B531-89DBD7680BC5}"/>
          </ac:spMkLst>
        </pc:spChg>
        <pc:spChg chg="mod">
          <ac:chgData name="" userId="" providerId="" clId="Web-{73E85AEA-070B-4D21-918B-E103B8D87128}" dt="2019-12-04T12:17:40.983" v="390" actId="20577"/>
          <ac:spMkLst>
            <pc:docMk/>
            <pc:sldMk cId="3841203144" sldId="270"/>
            <ac:spMk id="3" creationId="{5855D127-D2E2-4F7F-846C-9AA4386F3C6A}"/>
          </ac:spMkLst>
        </pc:spChg>
      </pc:sldChg>
      <pc:sldChg chg="modSp new">
        <pc:chgData name="" userId="" providerId="" clId="Web-{73E85AEA-070B-4D21-918B-E103B8D87128}" dt="2019-12-04T12:18:21.093" v="414" actId="20577"/>
        <pc:sldMkLst>
          <pc:docMk/>
          <pc:sldMk cId="527152672" sldId="271"/>
        </pc:sldMkLst>
        <pc:spChg chg="mod">
          <ac:chgData name="" userId="" providerId="" clId="Web-{73E85AEA-070B-4D21-918B-E103B8D87128}" dt="2019-12-04T12:17:47.530" v="395" actId="20577"/>
          <ac:spMkLst>
            <pc:docMk/>
            <pc:sldMk cId="527152672" sldId="271"/>
            <ac:spMk id="2" creationId="{E69F8037-FFEA-4A67-89BC-6505C8983048}"/>
          </ac:spMkLst>
        </pc:spChg>
        <pc:spChg chg="mod">
          <ac:chgData name="" userId="" providerId="" clId="Web-{73E85AEA-070B-4D21-918B-E103B8D87128}" dt="2019-12-04T12:18:21.093" v="414" actId="20577"/>
          <ac:spMkLst>
            <pc:docMk/>
            <pc:sldMk cId="527152672" sldId="271"/>
            <ac:spMk id="3" creationId="{6A3BB9E1-D3B0-4568-823A-9A6B0364B9E0}"/>
          </ac:spMkLst>
        </pc:spChg>
      </pc:sldChg>
      <pc:sldChg chg="modSp new">
        <pc:chgData name="" userId="" providerId="" clId="Web-{73E85AEA-070B-4D21-918B-E103B8D87128}" dt="2019-12-04T12:26:07.269" v="493" actId="20577"/>
        <pc:sldMkLst>
          <pc:docMk/>
          <pc:sldMk cId="952242137" sldId="272"/>
        </pc:sldMkLst>
        <pc:spChg chg="mod">
          <ac:chgData name="" userId="" providerId="" clId="Web-{73E85AEA-070B-4D21-918B-E103B8D87128}" dt="2019-12-04T12:25:27.379" v="489" actId="20577"/>
          <ac:spMkLst>
            <pc:docMk/>
            <pc:sldMk cId="952242137" sldId="272"/>
            <ac:spMk id="2" creationId="{AC858147-DBB3-4B12-AB19-A4F5F31D8E55}"/>
          </ac:spMkLst>
        </pc:spChg>
        <pc:spChg chg="mod">
          <ac:chgData name="" userId="" providerId="" clId="Web-{73E85AEA-070B-4D21-918B-E103B8D87128}" dt="2019-12-04T12:26:07.269" v="493" actId="20577"/>
          <ac:spMkLst>
            <pc:docMk/>
            <pc:sldMk cId="952242137" sldId="272"/>
            <ac:spMk id="3" creationId="{23499B55-C6A2-4159-BDB8-FFE391ED773E}"/>
          </ac:spMkLst>
        </pc:spChg>
      </pc:sldChg>
      <pc:sldChg chg="addSp modSp new">
        <pc:chgData name="" userId="" providerId="" clId="Web-{73E85AEA-070B-4D21-918B-E103B8D87128}" dt="2019-12-04T12:35:24.025" v="521" actId="14100"/>
        <pc:sldMkLst>
          <pc:docMk/>
          <pc:sldMk cId="65207736" sldId="273"/>
        </pc:sldMkLst>
        <pc:spChg chg="mod">
          <ac:chgData name="" userId="" providerId="" clId="Web-{73E85AEA-070B-4D21-918B-E103B8D87128}" dt="2019-12-04T12:33:49.758" v="503" actId="20577"/>
          <ac:spMkLst>
            <pc:docMk/>
            <pc:sldMk cId="65207736" sldId="273"/>
            <ac:spMk id="2" creationId="{2C23539D-4D55-415D-BA63-8EB7A4468D25}"/>
          </ac:spMkLst>
        </pc:spChg>
        <pc:spChg chg="mod">
          <ac:chgData name="" userId="" providerId="" clId="Web-{73E85AEA-070B-4D21-918B-E103B8D87128}" dt="2019-12-04T12:35:12.524" v="513" actId="20577"/>
          <ac:spMkLst>
            <pc:docMk/>
            <pc:sldMk cId="65207736" sldId="273"/>
            <ac:spMk id="3" creationId="{EF10EDDC-1E06-468F-B66E-45AF774AB8DC}"/>
          </ac:spMkLst>
        </pc:spChg>
        <pc:spChg chg="add mod">
          <ac:chgData name="" userId="" providerId="" clId="Web-{73E85AEA-070B-4D21-918B-E103B8D87128}" dt="2019-12-04T12:35:18.478" v="519" actId="1076"/>
          <ac:spMkLst>
            <pc:docMk/>
            <pc:sldMk cId="65207736" sldId="273"/>
            <ac:spMk id="6" creationId="{9240A91E-AA04-4F37-BD6D-15C525505691}"/>
          </ac:spMkLst>
        </pc:spChg>
        <pc:picChg chg="add mod">
          <ac:chgData name="" userId="" providerId="" clId="Web-{73E85AEA-070B-4D21-918B-E103B8D87128}" dt="2019-12-04T12:35:24.025" v="521" actId="14100"/>
          <ac:picMkLst>
            <pc:docMk/>
            <pc:sldMk cId="65207736" sldId="273"/>
            <ac:picMk id="4" creationId="{AC7358A1-2618-4247-8845-43FCD7853DD4}"/>
          </ac:picMkLst>
        </pc:picChg>
      </pc:sldChg>
      <pc:sldChg chg="modSp new">
        <pc:chgData name="" userId="" providerId="" clId="Web-{73E85AEA-070B-4D21-918B-E103B8D87128}" dt="2019-12-04T12:36:08.837" v="542" actId="20577"/>
        <pc:sldMkLst>
          <pc:docMk/>
          <pc:sldMk cId="755704104" sldId="274"/>
        </pc:sldMkLst>
        <pc:spChg chg="mod">
          <ac:chgData name="" userId="" providerId="" clId="Web-{73E85AEA-070B-4D21-918B-E103B8D87128}" dt="2019-12-04T12:35:31.869" v="525" actId="20577"/>
          <ac:spMkLst>
            <pc:docMk/>
            <pc:sldMk cId="755704104" sldId="274"/>
            <ac:spMk id="2" creationId="{2988493E-6784-4E04-B902-9E29F543C068}"/>
          </ac:spMkLst>
        </pc:spChg>
        <pc:spChg chg="mod">
          <ac:chgData name="" userId="" providerId="" clId="Web-{73E85AEA-070B-4D21-918B-E103B8D87128}" dt="2019-12-04T12:36:08.837" v="542" actId="20577"/>
          <ac:spMkLst>
            <pc:docMk/>
            <pc:sldMk cId="755704104" sldId="274"/>
            <ac:spMk id="3" creationId="{AEFC3C0C-2D5E-46FA-B372-1F3FE16238C9}"/>
          </ac:spMkLst>
        </pc:spChg>
      </pc:sldChg>
      <pc:sldChg chg="modSp new">
        <pc:chgData name="" userId="" providerId="" clId="Web-{73E85AEA-070B-4D21-918B-E103B8D87128}" dt="2019-12-04T12:37:18.494" v="572" actId="20577"/>
        <pc:sldMkLst>
          <pc:docMk/>
          <pc:sldMk cId="295943988" sldId="275"/>
        </pc:sldMkLst>
        <pc:spChg chg="mod">
          <ac:chgData name="" userId="" providerId="" clId="Web-{73E85AEA-070B-4D21-918B-E103B8D87128}" dt="2019-12-04T12:36:38.744" v="549" actId="20577"/>
          <ac:spMkLst>
            <pc:docMk/>
            <pc:sldMk cId="295943988" sldId="275"/>
            <ac:spMk id="2" creationId="{EFCAEEDE-BCE1-4708-A54B-DAF9D235FD5D}"/>
          </ac:spMkLst>
        </pc:spChg>
        <pc:spChg chg="mod">
          <ac:chgData name="" userId="" providerId="" clId="Web-{73E85AEA-070B-4D21-918B-E103B8D87128}" dt="2019-12-04T12:37:18.494" v="572" actId="20577"/>
          <ac:spMkLst>
            <pc:docMk/>
            <pc:sldMk cId="295943988" sldId="275"/>
            <ac:spMk id="3" creationId="{1C56364A-BA91-4479-A65E-334FDEE76797}"/>
          </ac:spMkLst>
        </pc:spChg>
      </pc:sldChg>
      <pc:sldChg chg="modSp new">
        <pc:chgData name="" userId="" providerId="" clId="Web-{73E85AEA-070B-4D21-918B-E103B8D87128}" dt="2019-12-04T12:40:24.481" v="621" actId="20577"/>
        <pc:sldMkLst>
          <pc:docMk/>
          <pc:sldMk cId="1298680181" sldId="276"/>
        </pc:sldMkLst>
        <pc:spChg chg="mod">
          <ac:chgData name="" userId="" providerId="" clId="Web-{73E85AEA-070B-4D21-918B-E103B8D87128}" dt="2019-12-04T12:40:24.481" v="621" actId="20577"/>
          <ac:spMkLst>
            <pc:docMk/>
            <pc:sldMk cId="1298680181" sldId="276"/>
            <ac:spMk id="2" creationId="{D77E9329-7713-401E-AC2C-2CB3F8E217C9}"/>
          </ac:spMkLst>
        </pc:spChg>
        <pc:spChg chg="mod">
          <ac:chgData name="" userId="" providerId="" clId="Web-{73E85AEA-070B-4D21-918B-E103B8D87128}" dt="2019-12-04T12:38:24.901" v="587" actId="20577"/>
          <ac:spMkLst>
            <pc:docMk/>
            <pc:sldMk cId="1298680181" sldId="276"/>
            <ac:spMk id="3" creationId="{0FAE6C10-B2AA-46C4-A8C7-92CDD7ED8D84}"/>
          </ac:spMkLst>
        </pc:spChg>
      </pc:sldChg>
      <pc:sldChg chg="modSp new">
        <pc:chgData name="" userId="" providerId="" clId="Web-{73E85AEA-070B-4D21-918B-E103B8D87128}" dt="2019-12-04T12:39:32.404" v="603" actId="20577"/>
        <pc:sldMkLst>
          <pc:docMk/>
          <pc:sldMk cId="484534771" sldId="277"/>
        </pc:sldMkLst>
        <pc:spChg chg="mod">
          <ac:chgData name="" userId="" providerId="" clId="Web-{73E85AEA-070B-4D21-918B-E103B8D87128}" dt="2019-12-04T12:39:05.777" v="590" actId="20577"/>
          <ac:spMkLst>
            <pc:docMk/>
            <pc:sldMk cId="484534771" sldId="277"/>
            <ac:spMk id="2" creationId="{224FD96E-2ED5-4F79-9B3D-E261A7CB8A59}"/>
          </ac:spMkLst>
        </pc:spChg>
        <pc:spChg chg="mod">
          <ac:chgData name="" userId="" providerId="" clId="Web-{73E85AEA-070B-4D21-918B-E103B8D87128}" dt="2019-12-04T12:39:32.404" v="603" actId="20577"/>
          <ac:spMkLst>
            <pc:docMk/>
            <pc:sldMk cId="484534771" sldId="277"/>
            <ac:spMk id="3" creationId="{B15143AF-906A-4747-A71B-4A1CA4CF43CF}"/>
          </ac:spMkLst>
        </pc:spChg>
      </pc:sldChg>
      <pc:sldChg chg="modSp new">
        <pc:chgData name="" userId="" providerId="" clId="Web-{73E85AEA-070B-4D21-918B-E103B8D87128}" dt="2019-12-04T12:41:11.231" v="654" actId="20577"/>
        <pc:sldMkLst>
          <pc:docMk/>
          <pc:sldMk cId="2849568165" sldId="278"/>
        </pc:sldMkLst>
        <pc:spChg chg="mod">
          <ac:chgData name="" userId="" providerId="" clId="Web-{73E85AEA-070B-4D21-918B-E103B8D87128}" dt="2019-12-04T12:40:10.074" v="614" actId="20577"/>
          <ac:spMkLst>
            <pc:docMk/>
            <pc:sldMk cId="2849568165" sldId="278"/>
            <ac:spMk id="2" creationId="{C9B39377-9CC1-4313-829B-1DEE5F922C03}"/>
          </ac:spMkLst>
        </pc:spChg>
        <pc:spChg chg="mod">
          <ac:chgData name="" userId="" providerId="" clId="Web-{73E85AEA-070B-4D21-918B-E103B8D87128}" dt="2019-12-04T12:41:11.231" v="654" actId="20577"/>
          <ac:spMkLst>
            <pc:docMk/>
            <pc:sldMk cId="2849568165" sldId="278"/>
            <ac:spMk id="3" creationId="{29961D02-8FE3-4670-9156-A4CCABBCA0A1}"/>
          </ac:spMkLst>
        </pc:spChg>
      </pc:sldChg>
      <pc:sldChg chg="modSp new">
        <pc:chgData name="" userId="" providerId="" clId="Web-{73E85AEA-070B-4D21-918B-E103B8D87128}" dt="2019-12-04T12:43:52.108" v="693" actId="20577"/>
        <pc:sldMkLst>
          <pc:docMk/>
          <pc:sldMk cId="2701438084" sldId="279"/>
        </pc:sldMkLst>
        <pc:spChg chg="mod">
          <ac:chgData name="" userId="" providerId="" clId="Web-{73E85AEA-070B-4D21-918B-E103B8D87128}" dt="2019-12-04T12:42:20.154" v="663" actId="20577"/>
          <ac:spMkLst>
            <pc:docMk/>
            <pc:sldMk cId="2701438084" sldId="279"/>
            <ac:spMk id="2" creationId="{431984BC-6987-408E-9554-7E2CEDA54104}"/>
          </ac:spMkLst>
        </pc:spChg>
        <pc:spChg chg="mod">
          <ac:chgData name="" userId="" providerId="" clId="Web-{73E85AEA-070B-4D21-918B-E103B8D87128}" dt="2019-12-04T12:43:52.108" v="693" actId="20577"/>
          <ac:spMkLst>
            <pc:docMk/>
            <pc:sldMk cId="2701438084" sldId="279"/>
            <ac:spMk id="3" creationId="{0E8CB0A1-88AA-4A7A-90C4-A77E38E75030}"/>
          </ac:spMkLst>
        </pc:spChg>
      </pc:sldChg>
      <pc:sldChg chg="modSp new">
        <pc:chgData name="" userId="" providerId="" clId="Web-{73E85AEA-070B-4D21-918B-E103B8D87128}" dt="2019-12-04T12:44:55.984" v="707" actId="20577"/>
        <pc:sldMkLst>
          <pc:docMk/>
          <pc:sldMk cId="3761633327" sldId="280"/>
        </pc:sldMkLst>
        <pc:spChg chg="mod">
          <ac:chgData name="" userId="" providerId="" clId="Web-{73E85AEA-070B-4D21-918B-E103B8D87128}" dt="2019-12-04T12:44:42.749" v="700" actId="20577"/>
          <ac:spMkLst>
            <pc:docMk/>
            <pc:sldMk cId="3761633327" sldId="280"/>
            <ac:spMk id="2" creationId="{616ADE96-37ED-4DD5-92EF-5FAB7877A201}"/>
          </ac:spMkLst>
        </pc:spChg>
        <pc:spChg chg="mod">
          <ac:chgData name="" userId="" providerId="" clId="Web-{73E85AEA-070B-4D21-918B-E103B8D87128}" dt="2019-12-04T12:44:55.984" v="707" actId="20577"/>
          <ac:spMkLst>
            <pc:docMk/>
            <pc:sldMk cId="3761633327" sldId="280"/>
            <ac:spMk id="3" creationId="{7C0219F5-7EF7-44E5-BB35-ABA2F3282F8E}"/>
          </ac:spMkLst>
        </pc:spChg>
      </pc:sldChg>
      <pc:sldMasterChg chg="del delSldLayout">
        <pc:chgData name="" userId="" providerId="" clId="Web-{73E85AEA-070B-4D21-918B-E103B8D87128}" dt="2019-12-04T11:33:44.176" v="0"/>
        <pc:sldMasterMkLst>
          <pc:docMk/>
          <pc:sldMasterMk cId="3154979492" sldId="2147483648"/>
        </pc:sldMasterMkLst>
        <pc:sldLayoutChg chg="del">
          <pc:chgData name="" userId="" providerId="" clId="Web-{73E85AEA-070B-4D21-918B-E103B8D87128}" dt="2019-12-04T11:33:44.176" v="0"/>
          <pc:sldLayoutMkLst>
            <pc:docMk/>
            <pc:sldMasterMk cId="3154979492" sldId="2147483648"/>
            <pc:sldLayoutMk cId="161079921" sldId="2147483649"/>
          </pc:sldLayoutMkLst>
        </pc:sldLayoutChg>
        <pc:sldLayoutChg chg="del">
          <pc:chgData name="" userId="" providerId="" clId="Web-{73E85AEA-070B-4D21-918B-E103B8D87128}" dt="2019-12-04T11:33:44.176" v="0"/>
          <pc:sldLayoutMkLst>
            <pc:docMk/>
            <pc:sldMasterMk cId="3154979492" sldId="2147483648"/>
            <pc:sldLayoutMk cId="2703711724" sldId="2147483650"/>
          </pc:sldLayoutMkLst>
        </pc:sldLayoutChg>
        <pc:sldLayoutChg chg="del">
          <pc:chgData name="" userId="" providerId="" clId="Web-{73E85AEA-070B-4D21-918B-E103B8D87128}" dt="2019-12-04T11:33:44.176" v="0"/>
          <pc:sldLayoutMkLst>
            <pc:docMk/>
            <pc:sldMasterMk cId="3154979492" sldId="2147483648"/>
            <pc:sldLayoutMk cId="4076369896" sldId="2147483651"/>
          </pc:sldLayoutMkLst>
        </pc:sldLayoutChg>
        <pc:sldLayoutChg chg="del">
          <pc:chgData name="" userId="" providerId="" clId="Web-{73E85AEA-070B-4D21-918B-E103B8D87128}" dt="2019-12-04T11:33:44.176" v="0"/>
          <pc:sldLayoutMkLst>
            <pc:docMk/>
            <pc:sldMasterMk cId="3154979492" sldId="2147483648"/>
            <pc:sldLayoutMk cId="2625762208" sldId="2147483652"/>
          </pc:sldLayoutMkLst>
        </pc:sldLayoutChg>
        <pc:sldLayoutChg chg="del">
          <pc:chgData name="" userId="" providerId="" clId="Web-{73E85AEA-070B-4D21-918B-E103B8D87128}" dt="2019-12-04T11:33:44.176" v="0"/>
          <pc:sldLayoutMkLst>
            <pc:docMk/>
            <pc:sldMasterMk cId="3154979492" sldId="2147483648"/>
            <pc:sldLayoutMk cId="188002762" sldId="2147483653"/>
          </pc:sldLayoutMkLst>
        </pc:sldLayoutChg>
        <pc:sldLayoutChg chg="del">
          <pc:chgData name="" userId="" providerId="" clId="Web-{73E85AEA-070B-4D21-918B-E103B8D87128}" dt="2019-12-04T11:33:44.176" v="0"/>
          <pc:sldLayoutMkLst>
            <pc:docMk/>
            <pc:sldMasterMk cId="3154979492" sldId="2147483648"/>
            <pc:sldLayoutMk cId="2295335545" sldId="2147483654"/>
          </pc:sldLayoutMkLst>
        </pc:sldLayoutChg>
        <pc:sldLayoutChg chg="del">
          <pc:chgData name="" userId="" providerId="" clId="Web-{73E85AEA-070B-4D21-918B-E103B8D87128}" dt="2019-12-04T11:33:44.176" v="0"/>
          <pc:sldLayoutMkLst>
            <pc:docMk/>
            <pc:sldMasterMk cId="3154979492" sldId="2147483648"/>
            <pc:sldLayoutMk cId="1988754143" sldId="2147483655"/>
          </pc:sldLayoutMkLst>
        </pc:sldLayoutChg>
        <pc:sldLayoutChg chg="del">
          <pc:chgData name="" userId="" providerId="" clId="Web-{73E85AEA-070B-4D21-918B-E103B8D87128}" dt="2019-12-04T11:33:44.176" v="0"/>
          <pc:sldLayoutMkLst>
            <pc:docMk/>
            <pc:sldMasterMk cId="3154979492" sldId="2147483648"/>
            <pc:sldLayoutMk cId="3665695281" sldId="2147483656"/>
          </pc:sldLayoutMkLst>
        </pc:sldLayoutChg>
        <pc:sldLayoutChg chg="del">
          <pc:chgData name="" userId="" providerId="" clId="Web-{73E85AEA-070B-4D21-918B-E103B8D87128}" dt="2019-12-04T11:33:44.176" v="0"/>
          <pc:sldLayoutMkLst>
            <pc:docMk/>
            <pc:sldMasterMk cId="3154979492" sldId="2147483648"/>
            <pc:sldLayoutMk cId="2134169247" sldId="2147483657"/>
          </pc:sldLayoutMkLst>
        </pc:sldLayoutChg>
        <pc:sldLayoutChg chg="del">
          <pc:chgData name="" userId="" providerId="" clId="Web-{73E85AEA-070B-4D21-918B-E103B8D87128}" dt="2019-12-04T11:33:44.176" v="0"/>
          <pc:sldLayoutMkLst>
            <pc:docMk/>
            <pc:sldMasterMk cId="3154979492" sldId="2147483648"/>
            <pc:sldLayoutMk cId="2065727480" sldId="2147483658"/>
          </pc:sldLayoutMkLst>
        </pc:sldLayoutChg>
        <pc:sldLayoutChg chg="del">
          <pc:chgData name="" userId="" providerId="" clId="Web-{73E85AEA-070B-4D21-918B-E103B8D87128}" dt="2019-12-04T11:33:44.176" v="0"/>
          <pc:sldLayoutMkLst>
            <pc:docMk/>
            <pc:sldMasterMk cId="3154979492" sldId="2147483648"/>
            <pc:sldLayoutMk cId="812261758" sldId="2147483659"/>
          </pc:sldLayoutMkLst>
        </pc:sldLayoutChg>
      </pc:sldMasterChg>
      <pc:sldMasterChg chg="add del addSldLayout delSldLayout modSldLayout">
        <pc:chgData name="" userId="" providerId="" clId="Web-{73E85AEA-070B-4D21-918B-E103B8D87128}" dt="2019-12-04T11:34:04.658" v="1"/>
        <pc:sldMasterMkLst>
          <pc:docMk/>
          <pc:sldMasterMk cId="871381174" sldId="2147483660"/>
        </pc:sldMasterMkLst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1833821019" sldId="2147483661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667052624" sldId="2147483662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3960519514" sldId="2147483663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2965321955" sldId="2147483664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4289446284" sldId="2147483665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2757326139" sldId="2147483666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218753669" sldId="2147483667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2844829298" sldId="2147483668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3546518680" sldId="2147483669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1877171427" sldId="2147483670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2302218091" sldId="2147483671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144207823" sldId="2147483672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2165486479" sldId="2147483673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91070622" sldId="2147483674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3771135545" sldId="2147483675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1324797738" sldId="2147483676"/>
          </pc:sldLayoutMkLst>
        </pc:sldLayoutChg>
        <pc:sldLayoutChg chg="add del mod replId">
          <pc:chgData name="" userId="" providerId="" clId="Web-{73E85AEA-070B-4D21-918B-E103B8D87128}" dt="2019-12-04T11:34:04.658" v="1"/>
          <pc:sldLayoutMkLst>
            <pc:docMk/>
            <pc:sldMasterMk cId="871381174" sldId="2147483660"/>
            <pc:sldLayoutMk cId="717326127" sldId="2147483677"/>
          </pc:sldLayoutMkLst>
        </pc:sldLayoutChg>
      </pc:sldMasterChg>
      <pc:sldMasterChg chg="add addSldLayout modSldLayout">
        <pc:chgData name="" userId="" providerId="" clId="Web-{73E85AEA-070B-4D21-918B-E103B8D87128}" dt="2019-12-04T11:34:04.658" v="1"/>
        <pc:sldMasterMkLst>
          <pc:docMk/>
          <pc:sldMasterMk cId="3448022560" sldId="2147483678"/>
        </pc:sldMasterMkLst>
        <pc:sldLayoutChg chg="add mod replId">
          <pc:chgData name="" userId="" providerId="" clId="Web-{73E85AEA-070B-4D21-918B-E103B8D87128}" dt="2019-12-04T11:34:04.658" v="1"/>
          <pc:sldLayoutMkLst>
            <pc:docMk/>
            <pc:sldMasterMk cId="3448022560" sldId="2147483678"/>
            <pc:sldLayoutMk cId="2982863431" sldId="2147483679"/>
          </pc:sldLayoutMkLst>
        </pc:sldLayoutChg>
        <pc:sldLayoutChg chg="add mod replId">
          <pc:chgData name="" userId="" providerId="" clId="Web-{73E85AEA-070B-4D21-918B-E103B8D87128}" dt="2019-12-04T11:34:04.658" v="1"/>
          <pc:sldLayoutMkLst>
            <pc:docMk/>
            <pc:sldMasterMk cId="3448022560" sldId="2147483678"/>
            <pc:sldLayoutMk cId="2367481337" sldId="2147483680"/>
          </pc:sldLayoutMkLst>
        </pc:sldLayoutChg>
        <pc:sldLayoutChg chg="add mod replId">
          <pc:chgData name="" userId="" providerId="" clId="Web-{73E85AEA-070B-4D21-918B-E103B8D87128}" dt="2019-12-04T11:34:04.658" v="1"/>
          <pc:sldLayoutMkLst>
            <pc:docMk/>
            <pc:sldMasterMk cId="3448022560" sldId="2147483678"/>
            <pc:sldLayoutMk cId="3960201126" sldId="2147483681"/>
          </pc:sldLayoutMkLst>
        </pc:sldLayoutChg>
        <pc:sldLayoutChg chg="add mod replId">
          <pc:chgData name="" userId="" providerId="" clId="Web-{73E85AEA-070B-4D21-918B-E103B8D87128}" dt="2019-12-04T11:34:04.658" v="1"/>
          <pc:sldLayoutMkLst>
            <pc:docMk/>
            <pc:sldMasterMk cId="3448022560" sldId="2147483678"/>
            <pc:sldLayoutMk cId="3209762382" sldId="2147483682"/>
          </pc:sldLayoutMkLst>
        </pc:sldLayoutChg>
        <pc:sldLayoutChg chg="add mod replId">
          <pc:chgData name="" userId="" providerId="" clId="Web-{73E85AEA-070B-4D21-918B-E103B8D87128}" dt="2019-12-04T11:34:04.658" v="1"/>
          <pc:sldLayoutMkLst>
            <pc:docMk/>
            <pc:sldMasterMk cId="3448022560" sldId="2147483678"/>
            <pc:sldLayoutMk cId="1193563252" sldId="2147483683"/>
          </pc:sldLayoutMkLst>
        </pc:sldLayoutChg>
        <pc:sldLayoutChg chg="add mod replId">
          <pc:chgData name="" userId="" providerId="" clId="Web-{73E85AEA-070B-4D21-918B-E103B8D87128}" dt="2019-12-04T11:34:04.658" v="1"/>
          <pc:sldLayoutMkLst>
            <pc:docMk/>
            <pc:sldMasterMk cId="3448022560" sldId="2147483678"/>
            <pc:sldLayoutMk cId="1728063851" sldId="2147483684"/>
          </pc:sldLayoutMkLst>
        </pc:sldLayoutChg>
        <pc:sldLayoutChg chg="add mod replId">
          <pc:chgData name="" userId="" providerId="" clId="Web-{73E85AEA-070B-4D21-918B-E103B8D87128}" dt="2019-12-04T11:34:04.658" v="1"/>
          <pc:sldLayoutMkLst>
            <pc:docMk/>
            <pc:sldMasterMk cId="3448022560" sldId="2147483678"/>
            <pc:sldLayoutMk cId="2947632614" sldId="2147483685"/>
          </pc:sldLayoutMkLst>
        </pc:sldLayoutChg>
        <pc:sldLayoutChg chg="add mod replId">
          <pc:chgData name="" userId="" providerId="" clId="Web-{73E85AEA-070B-4D21-918B-E103B8D87128}" dt="2019-12-04T11:34:04.658" v="1"/>
          <pc:sldLayoutMkLst>
            <pc:docMk/>
            <pc:sldMasterMk cId="3448022560" sldId="2147483678"/>
            <pc:sldLayoutMk cId="2521238157" sldId="2147483686"/>
          </pc:sldLayoutMkLst>
        </pc:sldLayoutChg>
        <pc:sldLayoutChg chg="add mod replId">
          <pc:chgData name="" userId="" providerId="" clId="Web-{73E85AEA-070B-4D21-918B-E103B8D87128}" dt="2019-12-04T11:34:04.658" v="1"/>
          <pc:sldLayoutMkLst>
            <pc:docMk/>
            <pc:sldMasterMk cId="3448022560" sldId="2147483678"/>
            <pc:sldLayoutMk cId="1827487120" sldId="2147483687"/>
          </pc:sldLayoutMkLst>
        </pc:sldLayoutChg>
        <pc:sldLayoutChg chg="add mod replId">
          <pc:chgData name="" userId="" providerId="" clId="Web-{73E85AEA-070B-4D21-918B-E103B8D87128}" dt="2019-12-04T11:34:04.658" v="1"/>
          <pc:sldLayoutMkLst>
            <pc:docMk/>
            <pc:sldMasterMk cId="3448022560" sldId="2147483678"/>
            <pc:sldLayoutMk cId="818493652" sldId="2147483688"/>
          </pc:sldLayoutMkLst>
        </pc:sldLayoutChg>
        <pc:sldLayoutChg chg="add mod replId">
          <pc:chgData name="" userId="" providerId="" clId="Web-{73E85AEA-070B-4D21-918B-E103B8D87128}" dt="2019-12-04T11:34:04.658" v="1"/>
          <pc:sldLayoutMkLst>
            <pc:docMk/>
            <pc:sldMasterMk cId="3448022560" sldId="2147483678"/>
            <pc:sldLayoutMk cId="1032377087" sldId="2147483689"/>
          </pc:sldLayoutMkLst>
        </pc:sldLayoutChg>
      </pc:sldMasterChg>
    </pc:docChg>
  </pc:docChgLst>
</pc:chgInfo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act:action type="add" startTime="8045">
    <iact:property name="dataType"/>
    <iact:actionData xml:id="d0">
      <inkml:trace xmlns:inkml="http://www.w3.org/2003/InkML" xml:id="stk0" contextRef="#ctx0" brushRef="#br0">20932 7231 0,'35'35'28,"-1"-35"-10,1 0 20,0 0-21,0 0 1,-1 35-3,1-35-3,0 0-5,0 0 7,-1 0-5,36 0 12,-35 0-14,0 0 10,-1 0-13,1 0 19,0 0-2,0 0 3,-1 0-15,1 0 18,0 0 25,0 0-30,-1 0-12,1 0-3,0 0 11,0 0-4,0 0-11,-1 0 8,1 0 3,0 0 16,0 0-28,-1 0 20,1 0-8,0 0 5,0 0-11,-1 0 5,1 0 4,0 0 6,0 0-7,0 34 1,-1-34-12,1 0 7,0 0-4,0 0 7,-1 0 2,36 35-1,-35-35-6,0 0-4,-1 0-2,1 0 9,0 0-6,0 0 8,-1 0-5,1 0 14,0 0-11,0 0 4,-1 0 1,1 0 12,0 35-21,0-35-2,0 0 9,-1 0 0,1 0-12,0 0 15,0 0 1,-1 0-18,1 0 5,35 0 9,-36 0-12,1 0 0,0 0 8,0 0-5,0 0 5,-1 0-1,36 0-5,-35 0 2,-1 0-1,1 0 1,0 0-4,0 0 7,-1 0-9,1 0 12,0 0-9,0 0-1,0 0 1,-1 0 0,1 0 1,0 0-2,0 0 0,-1 0 3,1 0-2,0 0 7,0 0-1,-1 0-5,1 0-5,0 0 3,0 0-1,0 0 16,34 0-13,-34 0 5,0 0-5,-1 0 4,1 0-4,0 0-3,0 0-1,0 0 1,-1 0 1,36 0 9,-1 0-6,-34 0-1,0 0 6,0 0-8,-1 0 1,1 0 5,35 0-4,-35 0-3,-1 0 6,36 0 3,-35 0-2,34 0 2,-34 0 1,0 0-12,-1 0 4,1 0 2,0 0 1,0 0 11,0 0-15,-1 0 1,1 0 13,0 0-16,0 0 11,-1 0-11,1 0 5,0 0-3,0 0 1,-1 0 0,1 0-1,0 0 3,0 0-2,0 0 7,-1 0-10,1 0 12,0 0-6,0 0 7,-1 0-10,1 0-1,0 0-2,0 0 4,0 0 1,34 0 2,-34 0 0,0 0 0,-1 0-7,1 0 6,0 0-2,0 0 4,-1 0-6,1 0 7,35 0-4,-35 0 1,-1 0-3,1 0 6,0 0-7,0 0 8,-1 0-6,1 0-4,0 0 6,0 0-2,-1 0 4,1 0-2,0 0 3,0 0-8,0 0 0,-1 0 8,1 0 4,0 0-9,0 0 1,-1-70 5,1 70-7,0 0-2,0 0 3,-1-34 2,1 34 5,0 0-9,0 0 0,0 0 2,-1 0-2,1 0 8,0 0-4,0 0-7,-1 0 7,1 0 2,0 0-2,0 0-2,0 0 5,-1 0-1,1 0-4,0 0 0,0 0 5,-1 0-3,1 0-3,0 0 3,0 0-4,-1 0 5,1 0-3,0 0 4,0 0-2,0 0 1,-1 0-4,36 0 7,-1 0-7,-34 0 2,35 0-2,-70-35 0,34 35 1,1 0-1,0 0 0,0 0 1,0 0-2,34 0 1,-34 0 0,34 0 2,-34 0 3,0 0-5,0 0-1,-1 0 0,1 0 3,0 0-4,0 0 1,0 0 4,34 0-3,1 0-1,-36 0 1,1 0 0,35 0-2,-1 0 2,-34 0 6,35 0-9,-36 0 3,1 0 2,0 0-4,0 0 4,-1-35 1,1 35-7,0 0 3,0 0 8,0 0-4,-1 0-7,1 0 12,0 0-8,0 0 5,-1 0 3,1 0-4,0 0 5,0 0-7,-1 0 0,1 0 0,35 0 4,-35 0-1,-1 0 4,1 0 7,0 0-16,0-35 76</inkml:trace>
    </iact:actionData>
  </iact:action>
  <iact:action type="add" startTime="12467">
    <iact:property name="dataType"/>
    <iact:actionData xml:id="d1">
      <inkml:trace xmlns:inkml="http://www.w3.org/2003/InkML" xml:id="stk1" contextRef="#ctx0" brushRef="#br0">3651 8587 0,'69'0'70,"-34"0"-64,0 0-1,34 0-2,-34 0 2,0 0 0,34 0-2,-34 0 1,35 0 0,-36 0 0,36 0 3,-35 0-5,0 0 2,-1 0 4,1 35-6,35-35 2,-36 0-1,1 0 3,0 34-4,0-34 2,0 0 4,-1 0-1,1 0-1,0 0 0,0 0 2,-1 0 6,1 0-10,0 0 0,0 0 6,-1 0-8,1 0 12,0 0-8,0 0 1,0 0-3,-1 0 7,1 0-6,0 0 0,0 0 1,-1 0 2,36 0 3,-35 0-6,-1 0 5,1 0-5,0 0 0,0 0 1,0 0-2,-1 0 4,1 0-2,35 0 5,-36 0 0,1 0-7,0 0-2,0 0 6,34 0 0,-34 0 2,0 0-2,0 35 0,-1-35 0,1 0-3,35 0 8,-36 0-6,1 0 0,35 0 3,-35 0-3,-1 0-2,36 0-2,-35 35 2,-1-35 0,1 0 0,0 0 1,0 0 0,-1 0 2,1 0-5,0 0 7,0 0-8,0 0 2,-1 0 6,1 0-8,0 0 10,0 0-5,-1 0 1,36 0 5,-35 0-12,-1 0 7,1 0 2,0 0-4,35 0 8,-36 0-9,1 0 0,35 0 8,-36 0-4,1 0-5,0 0 3,0 0-3,34 0 4,-34 0 0,0 0-1,34 0 1,-34 0 1,0 0-5,0 0 2,-1 0 1,1 0 3,35 0 0,-36 0-4,1 0 0,0 0-3,0 0 0,0 0 3,-1 0-1,1 0 4,35 0-1,-36 0 4,36 0-10,-35 0 4,0 0-2,-1 0 2,36 0-2,-35 0 2,-1 0-2,1 0 4,0 0-4,0 0 2,-1 0 2,36 0-2,-35 0-4,0 0 4,-1 0 0,36 0 3,-1 0-2,-34 0 0,0 0-4,34 0 7,1 0-2,-35 0-6,0 0 3,-1 0 4,1 0-7,0 0 3,0 0-1,-1 0 5,36 0-7,-35 0 3,-1 0 2,1 0 4,35 0-7,-35 0 4,34 0 11,-34 0-11,0 0 0,-35 35-6,34-35 3,1 0 3,0 0 0,0 0-2,0 0-4,-1 0 2,1 0 9,0 0-11,0 0 3,-1 0 4,1 0 0,35 0-6,-36 0 1,1 0 6,0 0-5,0 0-1,0 0-3,-1 0 5,1 0-2,0 0 0,0 0 2,-1 0-1,36 0 4,-35 0-1,-1 0-2,1 0-1,0 0 1,69 0-3,-34 0 9,-35 0-10,34 0 2,-34 0 6,0 0-7,-1 0 1,1 0 0,35 0 1,-35 0 3,34 0 2,-34 0-6,0 0 0,34 0 5,-34 0-5,0 0 1,0 0 4,-1 0-5,1 0 7,0 0-7,34 0-3,-34 0 9,0 0-8,0 0 7,-1 0-5,1 0 9,0 0-6,0 0-1,0 0 4,-1 0 0,1 0-3,0 0-4,0 0 7,34 0 0,-34 0 1,0 0-2,-1 0 5,1 0-5,0 0 10,0 0-2,0 0-10,-1 0 1,1 0 7,0 0 11,34 0 3,-34 0-19,0 0-2,0 0 7,-1 0-6,1 0 9,0 0-3,0 0-5,0 0-9,-1 0 14,1-35-2,0 35-6,0 0-3,-1 0 1,1 0 2,0 0 3,0 0 12,-1 0 4,1-35-12,0 35 61</inkml:trace>
    </iact:actionData>
  </iact:action>
  <iact:action type="add" startTime="16053">
    <iact:property name="dataType"/>
    <iact:actionData xml:id="d2">
      <inkml:trace xmlns:inkml="http://www.w3.org/2003/InkML" xml:id="stk2" contextRef="#ctx0" brushRef="#br0">17524 8552 0,'35'0'8,"0"0"6,0 0-8,-1 0-2,1 0 7,0 0-4,0 0-5,-1 0 8,1 0-7,0 0 0,0 0 2,34 70-1,-34-70 0,0 0-1,0 0 2,-1 0 0,1 0-2,0 0 6,34 0-4,-34 0-1,35 0-1,-36 0 3,1 0-3,35 0 0,-35 0 2,34 0-2,-34 0 6,34 0-6,1 0 1,34 0 1,-34 0 4,-1 0-2,-34 0-5,35 0 2,-36 0 1,36 0 1,-35 0-2,0 0 2,-1 0-4,1 0 3,35 0 0,-36 0 2,36 0-2,-1 0 5,-34 0-8,0 0 3,35 0-1,-36 0-1,1 0 2,0 0 0,34 0-3,-34-35 7,35 35-4,-1-35 2,-34 35 1,0 0-6,0 0 1,34 0 1,-34 0 6,0 0-5,-1 0-3,1 0 4,0 0-3,0 0 1,34 0-1,-34 0 6,0 0-6,0 0 2,-1 0-1,1 0 2,35 0-3,-1 0 7,-34 0-7,0 0 0,0 0 1,69 0 0,-35 0 4,-34 0-4,0 0 0,0 0 3,34-35-4,1 35 1,-35 0 4,69 0-4,-69 0 0,34-35 0,-34 35 4,0 0-4,-1 0 0,1 0 1,0 0-1,0 0 3,0 0 2,-1 0-5,1 0 0,35 0 5,-36 0-5,36 0 3,-35 0-3,-1 0 3,1 0-2,0-34 0,0 34-2,0 0 1,-1-35 0,36 35 3,-35 0-3,-1 0 0,1 0 2,0 0 4,0 0-3,0 0-5,-1 0 8,1 0-5,0 0 5,0 0-6,-1 0 3,1 0 5,0 0-7,0 0-4,-1 0 3,36 0 4,-35 0-1,34 0-4,-34 0 8,0 0-8,0 0 3,34 0-3,-34 0 5,0 0-4,34 0 5,-34 0 2,0 0-8,0 0-1,-1 0 11,36 0-11,-35 0 5,-1 0 0,1 0-3,0 0 3,0 0 7,-1 0-8,1 0-3,0 0 12,0 0-9,0 0 6,-1 0-6,1 0 3,0 0 8,0 0-6,-1 0-9,1 0 8,0 0 2,0 0-2,-1 0-5,1 0-1,0 0 12,0 0-1,0 0-6,-1 0-4,1 0 7,0 0-5,0 0 11,-1 0-2,1 0 1,0 0-14,0 0 6,0 0 9,-1 0-10,1 0-2,0 0-4,0 0 13,-1 0-9,1 0-1,0 0 7,0 0-5,-1 0 5,1 0-10,0 0 12,0 0-8,34 0 7,-34 0 0,0 0-11,0 0 14,-1 0-12,1 0 5,0 0-7,0 0 2,34 0 8,-34 0-3,0 0-4,0 0 2,-1 0-3,1 0 4,0 0-4,0 0 2,-1 0 1,1-35-3,35 35 4,-36 0 5,1 0-10,0 0 2,0 0 5,34 0-4,-34 0-2,0 0-3,0 0 7,-1 0-4,1 0 5,0 0-2,0 0-2,0 0 1,-1 0 7,1 0-11,0 0 3,0 0 9,-1 0-8,1 0-2,0 0 10,0 0-9,-1 0 11,1 0-11,0 0 2,0 0 10,0 0-9,-1 0 0,1 0 9,0 0 4,0 0-12,-1 0-6,1 0 14,0 0-6,0 0 4,-1 0-8,1 0 9,0 0-4,0 0-9,0 0 14,-1 0-11,1 0 11,0 0-12,0 0 53,-1 0-37</inkml:trace>
    </iact:actionData>
  </iact:action>
  <iact:action type="add" startTime="36208">
    <iact:property name="dataType"/>
    <iact:actionData xml:id="d3">
      <inkml:trace xmlns:inkml="http://www.w3.org/2003/InkML" xml:id="stk3" contextRef="#ctx0" brushRef="#br0">3720 11820 0,'0'34'54,"35"1"-44,0 0 5,0 0-10,-1-35 15,1 0-17,35 35 11,-36-35-3,1 0 0,0 0-9,0 0 3,-1 0-1,1 0 3,35 0 1,-1 0 4,-34 0-9,35 0 2,-36 0 1,1 0-2,0 0 2,0 0-3,0-35 0,-35 0 6,69 35-6,1-35 1,-36 35 2,36 0-2,-35 0 2,-1 0-4,1 0 2,0-35 0,35 1 0,-36 34 6,36 0-2,-35 0-6,-1 0 4,1 0-3,0 0 1,0-35-1,-1 35 5,36 0-1,0 0-1,-1-35 1,1 35-3,-1 0 4,-34-35 0,0 35-6,34 0 8,-34 0-5,0 0-2,0 0 6,-1 0 0,1 0-1,0 0-5,0 0 2,-1 0 3,1 0 0,0-34-6,0 34 14,34 0-9,-34 0-4,0 0 3,0 0-4,34-35 6,-34 35 0,0 0-2,34 0 2,1-35 1,-35 35-6,-1 0 2,1 0-1,0 0 1,0 0-2,-1 0 2,36 0 3,-35 0-2,-1 0-2,1 0 2,0 0-3,0 0 1,0 0 2,-1 0 2,1 0 1,0 0-5,0 0-1,-1 0 2,1 0-2,0 0 4,0-35-5,-1 35 1,1 0 1,0-34 0,0 34 0,34 0 2,-34 0 5,35 0-10,-36 0 3,1 0-1,0 0 2,34 0 2,-34 0 6,0 0-12,0 0 3,0 0 0,34 0 5,-34 0-5,0 0 7,-1 0-8,1 0 1,0 0 5,0 0-7,0 0 1,-1 0 1,1 0 1,0 0-2,0 0 2,-1 0-2,1 0 5,35 0-3,-36-35-1,36 35 4,-35 0-4,34 0 4,-34-35 1,0 35-4,0 0-3,-1 0 4,36 0 3,-35 0 1,34 0-8,-34 0 5,0 0-2,0 0-1,-1 0 0,36 0 5,-35 0-6,34 0 4,-34 0 5,0 0-4,-1 0-5,36 0 2,-35 0 1,0 0 0,-1 0-3,36 0 5,-35 0-2,34 0-3,-34 0 1,35 0 0,-36 0 3,36 0-6,-35 0 3,34 0 6,-34 0-6,0 0-1,-1 0 2,36 0 0,-35 0-3,34 0 3,-34 0 3,35-69-4,-36 69-2,1 0 4,35 0-1,-1 0 2,-34 0-2,0 0 3,0 0-4,-1 0 0,36 0 1,-1 0-2,1 0 6,-1-35-3,-34 35 2,0 0-4,0 0 2,0 0-4,34-35 1,1 35 10,-36 0-11,36 0 4,-35 0-3,0 0 2,-1 0 2,36 0-2,-35 0 7,-1 0-6,1 0-3,35 0 4,-36 0 2,1 0-8,0 0 2,0 0 4,0 0-1,-1 0-3,1 0 1,35 0 5,-36 0 2,36 0-8,-35 0 5,-1 0-4,1-35 2,0 35-5,0 0 2,0 0 1,34 0 1,-34 0 4,34 0-5,1 0 4,-35 0-4,-1 0 1,1 0-1,0 0 0,0 0 0,0 0 0,-1 0 4,1 0-4,35-34 0,-36 34 4,1 0 3,0 0-9,0 0 3,-1 0 4,1 0-5,0 0-1,0 0 1,34 0 10,-34 0-7,0 0 1,34 0-3,1 0 6,-35 0-9,34 0 2,-34 0-1,0 0 1,34 0 1,-34 0-1,0 0-1,34 0 2,1 0 1,-35 0-4,34 0 1,1 0 2,-1 0 1,1 0-2,-35 0-1,34 0 1,-34 0 2,69 0-4,-69 0 2,35 0 0,-1 0 1,1 0-1,34 0-1,-69 0 2,139 0 2,-70 0-2,-34 0-1,-36 0 3,36 0-5,-1 0 2,-34 0 0,35 0 3,-1 0-6,-34 0 3,0 0 0,34 0 1,-34 0-1,0 0-1,0 0 1,-1 0 2,1 0-1,0 0 0,0 0 2,-1 0 10,1 0 182,0 0-194,0-35-1,34 35 5,1 0-5</inkml:trace>
    </iact:actionData>
  </iact:action>
  <iact:action type="add" startTime="39774">
    <iact:property name="dataType"/>
    <iact:actionData xml:id="d4">
      <inkml:trace xmlns:inkml="http://www.w3.org/2003/InkML" xml:id="stk4" contextRef="#ctx0" brushRef="#br0">21940 11646 0,'35'0'106,"0"0"-104,-1 0 2,1 0 0,0 0 7,34 0-5,-34 0 0,0 0-4,0 0 3,0 0 1,34 0-3,1 0 5,-36 0 0,36 0-5,-35 0 5,0 0-2,-1 0 5,1 0-6,0 0-4,0 0 7,-1 0-2,1 0-4,0 0 2,0 0 0,-1 0 3,1 0-4,0 0 2,0 0 5,0 0-7,-1 0 9,1 0-10,0 0 7,0 0-3,-1 0-1,1 0-1,0 0 3,0 0 5,34 0 1,36 0 1,-71 0-9,1 0 4,0 0-6,0 0 7,-1 0-5,1 0 8,0 0-8,0 0 1,-1 0 3,36 0 6,-35 0-11,0 0 0,-1 0 1,36 0-1,-35 0 5,-1 0-1,1 0-7,0 0 3,0 0 6,-1 0-3,1 0 4,0 0-9,0 0 10,0 0-9,-1 0 3,1 0 8,0 0-2,0 0-6,-1 0 4,1 0-8,0 0 6,0 0-3,0 0-2,-1 0 3,36 35 4,-35-35-4,-1 0-3,1 0 1,35 0 1,-36 0 1,1 0-2,0 0 1,0 0 0,0 0-1,-1 0 0,1 0 1,35 0 4,-36 0-3,1 0-2,0 0 2,0 0 2,-1 0-6,36 0 10,-35 0-4,0 0-6,-1 0 4,1 0 2,0 0 0,34 0 0,-34 0 0,35 0 9,-36 0-9,1 0 5,0 0-10,0 0 0,0 0 13,-1 0-9,1 0 11,0 0-13,0 0 6,-1 0-6,1 0-1,0 0-1,0 0 12,0 0-4,-1 0-8,1 0 9,0 0-10,0 0 4,-1 0 1,1 0 3,0 0-9,34 0 9,1-35-2,-35 35-2,0 0-5,-1 0 8,1 0-3,0 0-4,0 0 3,34 0 0,-34 0 1,0 0 0,-1 0-3,1 0 1,0 0 0,0 0 0,0 0 0,34 0 3,-34 0 5,0 0-6,-1 0 4,1 0-4,0 0 0,-35-35-2,35 35 3,-1 0-3,1 0 5,0 0 3,0 0-10,0 0 6,-1 0 2,1 0 2,0 0-2,34 0 10,-34 0-8,70 0-10,-71 0 2,36-35 10,-35 35-13,-1 0 2,36 0 2,-35 0 0,-1 0-1,36 0-1,0 0 2,-36 0 1,1 0-2,0 0 1,34 0 2,1 0-3,-35 0 8,-1 0-7,1 0-3,0 0 2,0 0 2,0 0 1,-1 0-3,1 0 3,0 0-4,0 0 4,-1 0-2,1 0-1,0 0 0,0 0 0,34 0 8,-34 0-4,35 0-6,-1 0 8,-34 0-3,0 0-4,-1 0 4,1 0-1,35 0-3,-36 0 2,1 0-1,0 0 3,0 0-4,0 0 1,-1 0 3,1 0-1,0 0 6,0 0-10,-1 0 4,1 0 2,35 0-1,-35 0 2,-1 0 10,1-34 16,0 34-12,0 0-2,-1 0-17,1 0 13,0 0 3,0 0 40,-1 0-56,1-35 96,0 35-96,0-35 2,0 35 1</inkml:trace>
    </iact:actionData>
  </iact:action>
  <iact:action type="add" startTime="43026">
    <iact:property name="dataType"/>
    <iact:actionData xml:id="d5">
      <inkml:trace xmlns:inkml="http://www.w3.org/2003/InkML" xml:id="stk5" contextRef="#ctx0" brushRef="#br0">3546 12167 0,'35'35'77,"-35"0"-75,0 0 8,0-1-6,0 1 0,0 0 3,0 0 2,0-1-6,0 1 2,0 0 0,0 0-2,0 0 3,0 34 2,0-34-4,0 0 4,0-1-2,0 36 8,0-35 0,0-1-8,0 1 2,0 0 10,0 0-4,0-1 6,0 1-6,0 0 197,35-35-202,0 0-5,-1 0 2,1 0-2,0 0-1,0 0 0,0 0 1,-1 0 2,1 0-2,0 0-1,0 0 0,-1 0 2,1 0-1,0 0 0,34 0 4,-34 0 0,0 0 1,0 0-3,0 0-4,34 0 4,1 0 2,-36-35-4,1 35 0,35 0 4,-1 0-4,1 0 0,-35 0 3,-1 0-4,36 0 2,-35 0 1,-1 0 1,36 0 2,0 0-6,-36 0 6,1 0-4,0 0-1,0 0-1,-1 0 1,1 0 1,35 0-2,-36 0 1,1 0 2,0 0-1,0 0-3,0 0 3,-1 0-1,1 0 2,0 0-4,0 0 2,69 0 0,-69 0 0,34 0 4,-34 0-4,0 0-1,0 0 3,-1 0 0,36 0-2,-35 0 2,-1 0-4,1 0 1,0 0 2,0 0-2,0 0 9,-1 0-5,1 0-1,0 0-3,0 0 6,-1 0-5,1 0 2,35 0 2,-36 0 0,1 0-6,0 0 3,0 0-1,0 0 0,-1 0 0,1 0 1,35 0 1,-36 0 4,1 0-9,0 0 2,0 0 9,-1 0-8,1 0-2,0 0 1,35 0 6,-36 0-2,1 0-3,0 0 1,0 0-1,-1 0 0,36 0 5,-35 0-2,34 0-2,-34 0-1,0 0 0,0 0 1,34 0 3,-34 0-2,0 0-1,-1 0 5,1 0-6,35 0 1,-36 0-2,1 0 6,0 0-2,0 0-1,0 0-4,-1 0 1,1 0 3,35 0 2,-36 0-4,36 0 7,0 0-9,-36 0 8,1 0-8,0 0 6,0 0-3,-1 0 2,1 0-1,0 0-3,0 0 5,-1 0 1,1 0-6,0 0 1,0 0 8,34 0-4,-34 0 2,0 0-6,34 0 6,-34 0-4,35 0-1,-1 0 3,-34 0-1,35 0 1,-36 0-4,36 0 0,-35 0 6,34 0-8,-34 0 6,0 0-2,-1 0-1,36 0-1,-35 0 2,0 0-4,-1 0 2,36 0-1,-35 0 5,34 0-4,-34 0 4,0 0-2,0 0-2,-1 0-1,1 0 7,0 0-7,0 0 5,-1 0-2,1 0-3,0 0 1,0 0-1,-1 0 6,1 0-4,0 0-3,0 0 7,0 0-4,-1 0-1,1 0 6,35 0 2,-36 0 0,1 0-4,0 0-6,0 0 14,-1 0 8,1 0-3,0 0-7,0 0 15,0 0 12,-1 0-17,1 0-19,0 0 112,0 0-95,-1 0-4,1 0-10,0 0 3,0 0 4,34 0 0,-34 0-13,0 0 20,0 0-6,-1-35 117,-34 1-117,35 34-12,-35-35 1,0 0 1,0 0-2,35 1 7,-35-1 0,0 0-8,0 0 1,0 1-2,0-1 4,35 0-3,-35 0 3,0 1-2,0-1 4,0-35-4,0 35 8,0 1-10,0-1 2,0 0 0,0-34 6,34 34-4,-34 0 0,0 0-3,0 1 1,0-1 5,0-35 0,0 36 0,0-1-7,0 0 2,0 0 8,0 0-5,0 1 0,0-1 1,0 0-1,0 0 5,0 1-7,0-1 7,35 0-10,-35 0 9,0 1 6,35-1 1,0-35 93</inkml:trace>
    </iact:actionData>
  </iact:action>
  <iact:action type="add" startTime="52838">
    <iact:property name="dataType"/>
    <iact:actionData xml:id="d6">
      <inkml:trace xmlns:inkml="http://www.w3.org/2003/InkML" xml:id="stk6" contextRef="#ctx0" brushRef="#br0">14673 14357 0,'0'-34'6,"35"34"24,0 0-24,-1 0 7,1 0-5,0 0 3,0 0-6,-1 0 7,1 0-1,35 0 6,-36 0-11,1 0 0,35 0 5,-1 0-3,-34 0-1,0 0-5,0 0 0,-1 0 5,1 0-2,0-35 1,0 35-4,0 0 2,34 0 7,-34 0 0,0 0-7,-1 0 0,1 0 4,0 0 1,34 0-2,-34 0 1,0 0 1,0 0-6,0 0 2,-1 0-1,1 0 2,0 0 1,34 0 1,-34-35 1,0 35 4,0 0-10,-1 0 1,1 0 1,35-35 3,-35 35 0,34 0 0,-34 0 1,0 0 2,34 0 1,-34 0-3,0 0-1,34 0 2,-34 0-4,0 0 4,0 0-7,-1 0 1,1 0 2,0 0-3,0 0 8,-1 0-5,1 0-3,0 0 12,0 0-14,0 0 10,-1 0-7,1 0 3,0 0 1,0 0 5,-1 0-7,1 0 0,0 0 7,0 0-1,-1 0-3,1 0-7,35 0 12,-35 0-3,-1-34-5,1 34-4,0 0 6,0 0 3,34 0-1,-34 0 2,0 0-3,-1 0 0,1 0-4,0 0 8,35 0 2,-36 0-6,1 0 11,0 0-15,0 0-3,-1 0 13,1 0 5,0 0-13,0 0 22,-1 0 164,1 0-105,0-35-58</inkml:trace>
    </iact:actionData>
  </iact:action>
  <iact:action type="add" startTime="55868">
    <iact:property name="dataType"/>
    <iact:actionData xml:id="d7">
      <inkml:trace xmlns:inkml="http://www.w3.org/2003/InkML" xml:id="stk7" contextRef="#ctx0" brushRef="#br0">3685 15852 0,'35'35'68,"0"-35"-65,0 0 12,34 0-8,1 0-1,-35 0-4,-1 0 3,1 0-1,69 0-1,-34 0 1,0 0 5,-1 0-2,-34 0-2,0 0-1,34 0 0,1 0-1,-1 0 1,36 0 2,-71 0-4,1 0 2,35 0-1,-36 0 1,1 0 1,0 0-1,35 0-1,-1 0 5,-34 0-5,34 0 0,-34 0 2,35 0 0,-1 0-3,-34 0 2,35 0 0,-36 0 4,36 0-4,-1 0-1,-34 0 2,35 0 2,-1 0-3,-34 0 8,0 0-10,0 0 2,-1 0 0,1 0 1,0 0-2,0 0 1,-1 0 1,1 0 0,0 0-2,0 0 1,34 0 0,-34 0 1,35 0 5,-36 0-4,36 0 1,34 0-6,-69 0 8,69-35-6,-69 35 6,0 0-3,0 0-4,-1 0 3,1 0-2,35 0 7,-36 0 2,1 0-11,0 0 3,-35-35 0,35 35 0,0 0 1,34 0 1,-34 0-2,0 0 3,-1 0-6,36 0 7,-35 0-1,-1 0-3,1 0 0,35 0 0,-1 0 1,-34 0-2,35 0 1,-36 0 0,36 0 2,-35 0-2,-1 0 0,36 0 0,0 0 1,-1 0 0,-34 0 3,0 0-5,34 0 3,-34 0 4,0 0-5,0 0 1,-1 0 2,1 0 9,0 0 39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779">
    <iact:property name="dataType"/>
    <iact:actionData xml:id="d0">
      <inkml:trace xmlns:inkml="http://www.w3.org/2003/InkML" xml:id="stk0" contextRef="#ctx0" brushRef="#br0">3616 7405 0,'35'0'15,"34"0"-9,-34 0-2,0 0 2,0 0-4,-1 0 5,1 0-3,35 0 3,-36 0-1,1 0 0,0 0-4,0-35 1,-1 35 0,1 0 1,35 0 1,-35 0 4,-1 0-3,71 0-5,-71 0 6,1 0-4,35 0 4,-35 0-5,-1 0 2,36 0-1,-35 0 1,34 0 1,-34 0-1,34 0-1,-34 0 3,70 0-2,-36 0 3,-34 0-5,34 0 4,-34 0-1,35 0-2,-36 0 2,1 0 0,35 0 1,-35 0-2,-1 0 1,1 0-1,35 0 0,-36 0 5,1 0-7,0 0 3,0 0 0,-1 0-1,36 0 1,-35 0-1,0 0 5,34 0-7,-34 0 9,34 0-4,-34 0-5,0 0 3,0 0 0,0 0-1,-1 0 0,36 0 5,-35 0-6,-1 0 9,1 0-10,0 0 1,0 0 0,34 0 6,-34 0-2,0 0-2,34 0 4,-34 0-1,35 0-2,-1 0 1,-34 35-2,0-35-2,-1 0 0,1 0 1,35 0 1,-35 0 1,-1 0-3,1 0 0,0 0 2,0 0 0,-1 0-2,1 0 3,35 0-2,-36 0-1,1 35 0,35-35 1,-35 0 0,34 0 5,-34 0-6,0 34 2,-1-34 0,36 0-2,-1 0 8,-34 0-2,35 0-7,-35 0 8,-1 0-8,1 0 1,0 0 1,34 0 5,-34 0-2,35 0-3,-35 0 7,-1 0-7,36 0 2,-1 0 1,1 0-4,-1 0 4,-34 0-2,0 0-1,0 0-1,0 0 3,-1 0-2,36 0-1,-1 0 0,-34 0 8,35 0-6,-36 0-3,1 0 4,35 0-2,-35 0-1,34 0 0,1 0 5,-1 0-4,1 0 6,34 0-8,-34 0 4,-36 0 1,36 0-5,-1 0 3,1 0-1,0 0-1,-1 0 1,1 0-1,-1 0 5,35 0-3,1 0 2,-36 0-2,-34 0 0,69 0-2,-69 0 3,35 0 1,-1 0-6,1 0 3,-35 0 0,-1 0 0,36 0 1,-1 0-2,-34 0 6,35 0-2,-36 0-3,1 0 0,0 0 1,35 0 6,-36 0-5,1 0-2,0 0 0,0 0 0,-1 0 1,1 0-1,0 0 0,35 0 5,-36 0-6,1 0 3,0 0-2,0 0 1,-1 0-2,1 0 2,35 0 0,-1 0 1,-34 0-2,0 0 0,0 0 2,34 0-2,-34 0-1,34 0 6,1 0-5,-1 0 7,-34 0-7,35 0-1,-35 0 1,34 0 3,1 0-5,-36 0 4,36 0-3,-35 0 3,34 0-2,-34 0 3,0 0-1,34 0-5,36 0 4,-71 0-2,-34-34 3,105 34-4,-36 0 3,1 0-1,-1 0 2,36 0-4,-36 0 2,1 0 1,34 0 1,-34 0-2,-1 0 0,35 0 0,-34 0 0,34 0-1,-34 0 1,-1 0-1,1 0 2,-1 0-1,1 0-1,34 0 1,-34 0 0,34 0 1,-34 0 0,-1 0-1,70 0-2,-104 0 3,104-35 0,-34 35-2,-1 0 3,35 0-2,-70 0 0,1 0 1,69 0 1,-35 0-3,35 0 0,-34 0 1,34 0 1,-35 0 0,0 0 0,-34 0 0,34 0-2,1 0 0,-1 0 0,0 0 2,-34 0 1,34 0-1,0 0-1,1 0-3,-1 0 3,0 0 0,1 0 0,-1 0 0,0 0 2,1 0-3,-36 0 0,1 0 1,69 0 0,-70 0 0,36 0 2,-1 0-2,0 0 2,-69 0-3,35 0 1,34 0-1,-35 0 0,1 0 4,-35 0-3,69 0-1,-34 0 2,-1 0 0,-34 0-1,34 0-1,-34 0 1,0 0 1,35 0 0,-1 0-2,1 0 3,-36 0-2,1 0 0,0 0 0,34 35 1,1-35 2,-35 0-4,0 0 11,-1 0-4,1 0-8,0 0 10,0 0-6,-1 0 5,1 0-6,35 0-3,-36 0 3,1 0 5,0 0 3,35 0-10,-36 0 2,1 0 0,35 0 0,-36 0 4,36 0 0,-70-35-6,35 35 1,34 0 3,-34 0-4,0 0 2,34 0 2,1 0-4,-35 0 2,-1 0 0,1-35-2,35 35 1,-1 0-1,-34 0 2,0 0 2,34 0-6,36 0 3,-1 0 2,0 0 1,-69 0 2,69 0-8,1 0 7,-36 0-2,1 0-2,-35 0 1,-1 0-4,36 0 6,-1 0 1,-34 0-7,0 0 3,35 0-3,-36 0 4,1 0 0,35 0 0,-36 0 1,1 0-1,35 0 4,-36 0 1,1 0-8,0 0 2,0 0 16,0 0-5,-1 0 1,1-35-8,0 35 43,0 0-28,-1 0-12,1 0-4,0 0 2,0 0-2,-1 0 3,1 0-9,0 0 15,0 0-13,0 0 7,-1 0 1,1 0 12,0 0-18,0 0 27</inkml:trace>
    </iact:actionData>
  </iact:action>
  <iact:action type="add" startTime="12496">
    <iact:property name="dataType"/>
    <iact:actionData xml:id="d1">
      <inkml:trace xmlns:inkml="http://www.w3.org/2003/InkML" xml:id="stk1" contextRef="#ctx0" brushRef="#br0">8832 11715 0,'0'-34'57,"34"34"-49,1 0-1,35-70-2,-1 35 0,1 35-3,-1 0 1,1 0 2,-1 0 1,140-34-1,-105-1-2,35 35 3,-34 0-2,-36-35-1,1 35 5,69 0-3,-35 0-3,0 0 0,1 0 2,-1 0 1,-34 0 0,69 0-2,-35 0 1,-34 0 3,173 0-3,-174 0 0,1 0 3,0 0-4,34 0 1,35 0 1,-35 0 0,1 0-1,-36 0-2,35 0 1,-34 0 4,-35 0-2,69 0-3,0 0 0,1 0 5,-36 0-3,-34 0-2,69 0 1,-34 0 2,-1 0 0,1 0-1,-1 0 1,1 0 0,0 0-3,34 0 2,-35 0-1,1 0 1,-35 0 0,-1 0 0,71 0 0,-70 0 0,-1 0 1,36 0-2,-1 0 1,-34 0 5,35 0-6,-35 0-1,-1 0 2,1 0 0,0 0 2,0 0-4,34 0 6,-34 0-3,0 0 2,-1 0-2,36 0-1,-35 0 5,0 0-1,-1 0-2,1 0-3,0 0 1,34 0 4,-34 0 0,35 0-4,-36 0 5,36 0-2,-35 0 4,0 0-3,-1 0-6,1 0 3,0 0 3,0 0 1,-1 0 0,1 0-6,0 0 4,34 0 2,-34 0 2,0 0-7,0 0-2,0 0 1,-1 0 3,1 0-1,0 0-3,0 0 2,-1 0-1,1 0 5,0-35-6,0 35 2,0 0 0,-1 0 3,1 0-5,0 0 2,0 0 0,34 0 1,-34 0-2,-35-34 2,69 34-1,-34 0 2,0 0-4,0 0 5,0 0-2,34 0 3,-34 0 1</inkml:trace>
    </iact:actionData>
  </iact:action>
  <iact:action type="add" startTime="14633">
    <iact:property name="dataType"/>
    <iact:actionData xml:id="d2">
      <inkml:trace xmlns:inkml="http://www.w3.org/2003/InkML" xml:id="stk2" contextRef="#ctx0" brushRef="#br0">22496 10186 0,'70'0'59,"0"0"-49,-36 0-8,36 0 3,34 0-2,-34 0 1,-1 0 2,36 0-3,34 0 0,-105 0 1,105 0 1,-34 0 0,-1 0-2,0 0 1,35 0 0,1 0 0,-36 0-1,-35 0 1,1 0 6,34 0-8,1 0 1,34 0 0,-70 0 1,36 0 1,34 0-1,-70 0 0,35 0-1,36 0 4,-36 0-4,35 0 1,-70 0-2,36 0 4,-1 0-3,0 0 3,-34 0-2,34 0 0,-34 0-1,-1 0 2,36 0-1,-36 0 0,36 0 0,-36 0 0,-34 0 0,34 0 2,-34 0-3,69 0 4,-34 0-2,-35 0 4,0 0-8,34 0 7,1 0-5,-36 0 0,1 0 9,0 0-10,0 0 2,-1 0 0,1 0 0,0 0 0,0 0-1,0 0 2,-1 0 0,1 0-1,0 0 1,0 0 4,34 0-4,-34 0 5,0 0-3,-1 0 2,1 0-6,0 0 7,0 0-3,0 0-2,-1 0 2,1 0-3,0 0 6,0 0-8,-1 0 2,1 0 11,0 0-12,0 0 2,0 0 4,-1 0 0,1 0-4,0 0 2,0 0-3,34 0 11,-34 0-6,0 0-1,-1 0-1,1 0-4,0 0 5,0 0 6,0 0-10,-1 0 5,1 0 1,0 0-5,0 0 2,-1 0-3,1 0 8,0 0-10,0 0 6,34 0-4,1 0 4,-35 0 0,34 0-3,-34 0 0,0 0-1,-1 0 0,36 0-1,-35 0 2,34 0 4,-34 0 2,0 0-9,0 0 1,-1 0 1,1 0 7,0 0-9,0 0 11,-1 0-6,1 0 2,0 0-1,0 0 3,-1 0 8,1 0 13,0 0 39</inkml:trace>
    </iact:actionData>
  </iact:action>
  <iact:action type="add" startTime="18449">
    <iact:property name="dataType"/>
    <iact:actionData xml:id="d3">
      <inkml:trace xmlns:inkml="http://www.w3.org/2003/InkML" xml:id="stk3" contextRef="#ctx0" brushRef="#br0">3546 6675 0,'-34'0'21,"-1"0"54,0 0-62,0-35 21,1 35-31,-1 0 19,0 0 15,0 0 6,0 0-22,1 0-12,-1 0-7,0 0 20,0 0-6,1 0-11,-1 0 8,0 0-7,0 0 2,1 0-3,-1 0 10,0 35-8,0-35 0,0 35 9,1-35-14,-1 0 12,0 34-4,35 1-4,-35-35 2,1 0 2,-1 0-4,0 35-1,-69 34 21,69-69-20,0 35 2,0-35 1,35 35-7,-34-35 9,-1 0-7,0 0 2,35 35-4,-35-1 4,1 1 7,-1 0-4,0-35 1,0 35-6,35 0 0,-35-35 2,1 34 1,-1-34-4,0 70 8,-34-70-9,34 35 6,0-1 0,0 1-2,1 0 4,-1-35-7,35 35 0,-35 34 1,0-69-1,0 35 2,1 0-1,34-1-1,-35 1 6,0 0-5,35 0 0,0-1 1,-35-34 0,35 35-2,0 0 2,-34 0 1,34 0-4,-35-1 1,35 1 1,-35 0 6,35 0-7,0-1 1,0 1-1,-35 0 2,35 0-2,0-1 2,-34 1 1,34 35-3,0-1 1,0-34 1,0 34 3,0 1-5,0 0 5,-35-36-2,35 1-4,0 0 8,0 0-7,0-1 0,0 1 4,0 0 0,0 34-3,0 1 4,0-35 0,0 34-3,0-34 4,0 35-7,0-36 4,0 1-2,35 0 1,-1 34-1,-34 1 5,35-35-3,-35-1-3,0 1 0,35-35 1,0 35 1,-1 34 1,-34-34-2,35 0 0,-35 0 0,35-1 0,-35 1 0,35 0 5,-35 0-5,34 0 2,-34-1-3,35 36 6,0-70-7,-35 35 5,35-1 0,0-34-5,-1 35 4,36 35-2,-35-36-1,-1 1 2,1 0 3,0 0-2,0-35-4,-35 34 4,34 1-4,1 0 4,0-35-4,0 70 3,0-70-2,-35 34 1,34-34 1,-34 35 0,70 0-2,-70 0 3,35-35-2,-1 69 1,1-69-1,-35 35 0,70 0 7,-36-1-10,1 1 7,35 0 0,-70 0-5,35-35 0,-1 0 1,1 69 3,0-69-4,34 0 7,1 35-8,0 0 8,-1-1-2,1-34-6,-36 35 5,36 0-2,-1-35 0,-34 35 1,35 0-1,-35-35-3,34 34 6,-34-34-2,0 0 0,-1 70-1,71-70 1,-71 0-1,36 69 1,0-34 0,-1-35-1,1 35 0,34 0 0,-69-35-2,34 34 1,1 1 1,34 0-1,-34-35 0,-1 69 0,1-69 0,-1 35 0,36 0 4,-1 0-4,0-1 4,35 1-6,-34 0 5,-1-35-3,0 70 1,1-70 2,103 34-3,-104 1 4,140 35-3,-175-70-1,140 0 1,-70 34-1,0-34-1,35 35 2,-35-35 1,-35 35-2,36 0 1,-36-35-2,35 0 1,35 0-1,-35 0 2,0 0 2,-35 0-5,1 0 1,-1 34 0,35 1 3,0-35-3,70 0 1,-70 35-1,35-35 3,34 35 0,-69-35-2,0 0-1,0 0 4,70 0-4,-70 0 1,70 34-1,-35 1 1,-35-35 1,35 35-1,-35 0 1,0-35 0,174 35-1,-174-1 2,35 1 1,0 0-2,-35 0-4,69-1 2,1-34 3,-35 35-1,-35-35-1,174 0 1,-139 0 0,-1 0-1,-34 0 0,35 0 0,-35 0 0,35 0 1,35 0-1,-70 0 2,0 0-2,0 0 0,0 0-1,0 0 2,0 0-1,0 0-1,35 0 2,-35 0-1,1 0 0,-1 0-1,0 0 2,0 0-2,-35 0 4,35 0-3,0 0-1,0 0 2,-34 0-1,34 0 0,35 0-1,-35 0 0,-35 0 3,0 0-2,35 0 0,0 0 1,-34 0 0,-1 0-3,35 0 0,-35 0 3,1 0 1,-1 0-3,35 0 1,0 0-1,0 0 3,0 0-3,0 0 1,-34 0-1,34 0 3,70 0-2,-36 0-1,1 0 1,35 0 0,-70 0 0,0 0 0,70 0 0,-70 0 4,0 0-6,0 0 2,0 0-1,0 0 3,-35 0-4,1 0 2,-1 0 0,0 0 0,1 0 1,-1 0-2,-69 0 1,69 0-1,-34 0 3,-1 0-1,-34 0-1,34 0-1,-34 0 2,0 35-2,34-35 3,-34 0-3,35 35 1,34-35 3,-104 34 0,70-34-4,-36 0 5,71 70-4,-70-70 5,-35 35-2,34-1 1,1 1 4,0 0-7,-35 0-3,35-1 1,-1 1 4,1 0-3,-35 0 2,0 0-3,35-35 6,0 34 72</inkml:trace>
    </iact:actionData>
  </iact:action>
  <iact:action type="add" startTime="21108">
    <iact:property name="dataType"/>
    <iact:actionData xml:id="d4">
      <inkml:trace xmlns:inkml="http://www.w3.org/2003/InkML" xml:id="stk4" contextRef="#ctx0" brushRef="#br0">22879 12724 0,'0'34'85,"0"1"-65,0 0 5,0 0-14,0-1 3,0 1-8,0 0-5,0 0 7,0-1 6,0 36 20,0-35-12,0-1-11,0 1 4,0 0-3,0 0 2,35 0-6,-35-1 4,0 1 12,0 0-9,0 0-9,0-1-3,0 1 4,34 0-2,-34 0-1,0-1 1,0 36 1,0-35-2,0 34-1,0-34 3,0 0-4,0-1 1,0 1 1,0 0 6,35-35-7,-35-35 113,0 0-102,0 1 10,-35-1 10,1 0 5,-1 35-22,0 0-9,0-35-6,1 35 12,-1-34-7,0 34-1,0 0-3,1 0 7,-1-35-7,0 35 5,35-35-1,-35 35-4,0 0 4,1 0 0,-1 0-3,-35 0 1,36 0 2,-1 0-5,0-35 13,0 35 2,35-34 22,-35 34-36,1 0 113,34-35-107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996">
    <iact:property name="dataType"/>
    <iact:actionData xml:id="d0">
      <inkml:trace xmlns:inkml="http://www.w3.org/2003/InkML" xml:id="stk0" contextRef="#ctx0" brushRef="#br0">26704 7162 0,'34'0'48,"1"0"-26,0 0-21,0 0 11,0 0-3,-1 0-8,1 0 3,0-35 1,34 35 3,1 0-1,-1-35-4,-34 35 1,35 0 9,-35 0-3,34 0-3,-34 0-2,0 0 1,-1 0-4,36 0 6,-35 0-5,-1 0 2,1 0-1,0 0-1,0 0 2,0 0-1,34 0 0,-34 0 9,34 0-11,1 0 4,-35 0-2,34 0 5,-34 0-4,0 0-3,34 0 5,-34 0-4,0 0-1,34 0 2,-34 0 2,35 0-4,-35 0 6,-1 0-2,1 0-2,0 0-1,0 0-1,-1 0 3,1 0-1,0 0-2,0 0 2,34 0 6,-34 0-4,0 0 0,0 0-1,-1 0 4,1 0-3,0 0-2,0 0 0,-1 0 0,1 0 4,0 0-2,0 0-4,-1 0 6,1 0-4,0 0 2,0 0 0,0 0 0,-1 0 0,1 0-1,35 0 0,-36 0-1,1 0 4,0 0-2,0 0-4,-1 0 5,1 0-4,0 0 7,0 0-2,0 0-4,-1 0 0,1 0 8,35 0-8,-36 0 4,1-35-2,0 35-2,0 0 1,0 0 4,-1 0-1,1 0-2,0 0 4,0 0-2,-1 0 7,1 0-13,0 0 16,0 0-2,-1 0-1,1 0-5,0 0-7,35 0 23,-36 0-17,1 0 26</inkml:trace>
    </iact:actionData>
  </iact:action>
  <iact:action type="add" startTime="12312">
    <iact:property name="dataType"/>
    <iact:actionData xml:id="d1">
      <inkml:trace xmlns:inkml="http://www.w3.org/2003/InkML" xml:id="stk1" contextRef="#ctx0" brushRef="#br0">3790 8622 0,'35'0'41,"34"-35"-36,1 35 3,-1 0-6,70 0 4,-69 0 0,-1 0-2,-34-35-1,35 35 1,-1 0 2,36 0-3,-36 0 1,1 0 0,-1 0 2,-34 0-4,69 0 1,1 0 3,-1 0-1,-35 0-1,36 0 0,-36 0-1,1 0 2,-35 0-2,34 0 1,1 0-1,-36 0 3,36 0-4,-35 0 4,-1 0-4,36 0 6,-35 0 2,0 0-4,-1 0-4,1 0 9,35 0-6,-36 0 3,1 0 9,0 0 1,0 0-9,0 0 6,-1 0-12,1 0 3,0 0 1,0 0-3,-1 0 11,1 0-7,0 0-2,0 0 4,34 0 1,-34-35-8,0 35 3,-35-35-2,35 35-1,-1 0 9,1 0-10,0 0 1,34 0 1,-34-34 1,0 34-1,0 0 4,-1 0 0,1 0 62</inkml:trace>
    </iact:actionData>
  </iact:action>
  <iact:action type="add" startTime="13711">
    <iact:property name="dataType"/>
    <iact:actionData xml:id="d2">
      <inkml:trace xmlns:inkml="http://www.w3.org/2003/InkML" xml:id="stk2" contextRef="#ctx0" brushRef="#br0">14082 8552 0,'35'0'4,"-1"0"7,1 0-3,0 0-4,0 0 3,0 0 0,-1 0-1,1 0-3,0 0 0,0 0 2,34 0 3,-34 0-5,69 0 3,-34 0-4,-35 0 6,34 0-7,-34 0 3,34 0-1,1 0 5,-1 0-5,-34 0 1,0 0 0,69 0 1,-69 0-2,35 0 1,-36 0-1,1 0 3,70 0-4,-71 0 6,71 0 0,-71 0-5,1 0-1,0 0 5,69 0-2,-34 0-3,-35 0 2,-1 0-1,36 0 3,-1 0 0,-34 0-3,0 0 0,0 0 2,-1 0-1,1 0-1,35 0 1,-35 0 2,-1 0-4,36 0 3,-1 0-2,-34 0 6,35 0-5,-1 0-1,-34 0 2,0 0-1,0 0-1,-1 0 2,1 0-1,0 0 1,34 0-2,-34 0 2,0 0-1,0 0 2,34 0-2,-34 0-1,0 0 0,34 0 3,1 0-3,-1 0 6,1 0 0,-35 0-7,0 0 2,-1 0 2,1 0-3,35 0 1,-36 0 5,36 0-6,-35 0 6,34 0-4,-34 0-2,0 0 1,0 0 5,34 35-4,-34-35 0,0 0 1,-1 0-3,1 0 6,35 0-1,-36 0 4,1 0-7,0 0-4,0 0 7,0 0-2,34 0 3,-34 35-3,0-35-3,-1 0 10,36 0-10,-35 0 5,-1 0 2,1 0-8,0 0 2,0 0 3,34 0 5,-34 0-7,-35 34-1,35-34-1,0 0 1,-1 0 2,36 0 0,0 0-1,-36 0 1,36 0 2,-35 0 1,-1 0-9,1 0 4,0 0 1,34 0 5,1 0-4,-35 0 0,0 0-2,-1 0-1,1 0 7,0 0-4,34 0 5,-34 0 1,0 0-5,0 0 8,-1 0-5,1 0-8,0 0 13,0 0 0,0 0 55,-1 0-15</inkml:trace>
    </iact:actionData>
  </iact:action>
</iact:actions>
</file>

<file path=ppt/ink/inkAction1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099">
    <iact:property name="dataType"/>
    <iact:actionData xml:id="d0">
      <inkml:trace xmlns:inkml="http://www.w3.org/2003/InkML" xml:id="stk0" contextRef="#ctx0" brushRef="#br0">16481 7301 0,'35'0'64,"34"0"-59,-34 0-2,0 0 7,0 0-5,-1 0-2,1 0 3,0 0-1,0 0 3,0 0-3,-1 0-3,1 0 2,35 0-1,-36 0 1,1 0 1,0 0 0,35 0-2,-36 0 0,1 0 7,35 0-9,-36 0 5,1-35-2,0 35 3,0 0-6,34-35 5,-34 35-3,0 0 3,0 0-4,-1 0 2,1 0 0,0 0 2,0 0-4,34 0 5,-34-35-4,34 35 5,-34 0-4,0 0 0,0 0 1,0 0-2,-1-34 1,1 34 5,0 0-6,0 0 2,-1 0-2,36 0 8,-1 0-2,-34 0-6,0-35 0,0 35 2,0 0 0,34 0-1,-34 0 2,0 0-3,-1 0 5,1 0-5,35 0 11,-36 0-13,1 0 8,0 0-1,0 0-5,0 0 1,-1 0 2,1 0-2,0 0 2,34 0 2,-34 0-3,35 0 6,-35 0-8,-1 0 2,1 0 1,0 0-1,0 0 0,-1 0 0,1 0-1,0-35 1,0 35 0,-1 0 0,36 0 0,-35 0 6,0 0-8,-1 0-1,1 0 2,0 0 3,0 0-5,-1 0 3,36 0-1,-35 0 0,-1 0 2,1 0-3,35 0 2,-35 0-1,34 0 3,1 0-2,-36 0-1,36 0 0,-1 0 1,1 0 0,-35 0 4,0 0-7,-1 0 1,1 0 2,35 0 0,-36 0 0,1 0-1,35 0-1,-1 0 3,1 0 0,-35-35 4,-1 35-5,1 0-2,0 0 4,34 0-1,-34-35-3,0 35 2,0 0 3,0 0-4,-1 0 4,36-34-6,-35 34 1,34 0 4,-34 0 3,0 0-7,-1 0 5,1 0-7,0 0 3,-35-35-1,35 35 1,0 0 2,-1 0 1,36 0-2,-35 0 4,-1 0-5,1 0-2,0 0 6,0 0-6,-1 0 2,1 0 6,0-35-8,0 35 3,34 0-1,-34 0 3,0 0 0,0-35-5,-1 35 3,1 0-2,0 0 5,0 0-2,0 0-2,34 0 3,-34 0 2,0 0-7,-1 0 4,1 0 1,35-34 2,-36 34 0,1 0-5,0 0-1,0 0 5,0 0 0,-1 0 1,1 0-2,0 0-5,-35-35 9,35 35-2,-1 0 7,1 0-10,0 0 10,0 0-2,-1 0-8,1 0 0,0 0-4,0 0 3,0 0 8,-1 0-1,1 0-6,35 0 10,-36 0-11,1 0 2,0 0 7,0 0 2,-1 0 2,1 0-2,0 0-2,0 0-3,0 0 6,-1 0 0,1 0 12,0 0-23,0 0 10,-1 0-4,1 0-8,0 0 6,0 0-4,34 0 6,-34 0-7,0 0 6,0 0-9,-1 0 3,1 0 3,35 0 5,-36 0-5,1 0-3,0-35-1,0 35 3,0 0-3,-1 0 2,1 0-4,35 0 5,-36 0-4,1 0 2,35 0-2,-36 0 6,36-35-6,-35 35 7,0 0-7,-1 0 1,1 0 7,35 0-3,-36 0 1,1 0 10,0 0-2,0 0-9,-1 0 27,1 0-5,0 0 9,0 0-33,0 0 7,-1 0 12,1 0-5,0 0-10,0 0 11,-1 0 31</inkml:trace>
    </iact:actionData>
  </iact:action>
  <iact:action type="add" startTime="12117">
    <iact:property name="dataType"/>
    <iact:actionData xml:id="d1">
      <inkml:trace xmlns:inkml="http://www.w3.org/2003/InkML" xml:id="stk1" contextRef="#ctx0" brushRef="#br0">8762 8830 0,'35'-35'15,"0"35"-5,-1 0 6,1 0-12,35 0 4,-36 0-2,36-34-1,-35 34-1,34 0-1,-34 0 3,69 0 1,-34 0-2,-1 0-3,1 0 1,-1 0 3,-34 0-4,70 0 3,-36 0-2,1 0 4,34 0-6,-34-35 3,-36 35 0,36 0 1,-1 0-1,-34 0 0,0 0 0,34 0 0,1 0 1,-35 0-2,34 0 7,-34 0-4,0 0-2,0 0 2,-1-35 0,1 35-5,0 0 3,0 0 7,34 0-4,-34 0 0,0 0-4,0 0 3,-1 0-4,36 0 8,-35 0-1,-1 0-6,1 0 0,0 0 2,0 0 0,34 0 3,-34 0 1,35 0-4,-36 0-3,1 0 3,0 0-2,34-35 4,1 35-3,0 0 1,-1 0 4,-34 0-3,0 0-3,-1 0 2,36-34-2,-35 34 6,34 0-3,-34 0-3,0 0-1,34 0 3,-34 0 0,35 0-3,-36 0 3,1 0-2,35 0 4,-1 0-4,-34 0 1,0 0 1,69 0 0,-69 0-2,34 0 1,-34 0 0,0 0 0,69 0-1,-34 0 3,-35 0-1,-1 0 0,36 0-2,-1 0 1,-34 0-1,0 0 2,34 0 0,1 0-1,0 0-1,-1 0 4,1 0-2,34 0-1,-34 0 5,-1 0-5,-34 0-1,0 0 0,34 0 2,1 0-2,-1 0 7,-34 0-5,69 0-2,-69 0 2,0 0-3,34 0 4,1 0-3,-35 0 1,-1 0 0,1 0 2,35 0-3,-1 0 0,1 0 6,-35 0-3,34 0-2,-34 0 2,0 0-2,34 0-2,1 0 1,-1 0 2,-34 0 0,0 0-3,0 0 2,-1 0 0,36 0 1,-35 0-2,0 0 1,-1 0 0,1 0 2,0 0-2,34 0 0,-34 0 0,0 0 1,0 0-1,34 0 0,-34 0-1,0 0 2,0 0 2,34 0-3,1 0 5,-36 0-5,1 0 3,0 0-2,0 0-3,-1 0 1,36 0 1,-35 0 1,0 0-1,-1 0-1,1 0 3,0 0-3,0 0 1,34 0-1,-34 0 8,34 0-9,-34 0 3,0 0-1,0 0 2,34 0-3,-34 0 5,69 0-2,-34 0-3,0 0 3,-1 0-2,1 0 1,-1 0-2,-34 0 4,69 0-1,-69 0 5,69-35-7,-69 35 1,0 0-1,0-35 3,-1 35-5,1 0 1,0 0 2,0 0 0,-1 0-1,1 0-1,0 0 9,35 0-5,-36 0-3,36 0 4,-35 0 6,-1 0-9,1 0-2,0 0 5,0 0-3,-1 0 3,1 0-2,0 0-1,0 0 5,0 0-4,-1 0-2,1 0 3,0 0 4,0 0-5,-1 0 1,1 0 3,0 0 0,0 0-7,-1 0 5,1 0-1,35 0 9,-35 0-11,-1 0 8,36 0-7,-35 0 4,-1 0-4,1 0-4,0 0 8,0 0-7,0 0 4,-1-35-1,1 35 6,0 0-8,0 0 4,-1 0-4,1 0 0,35 0 4,-36 0-3,1 0 0,0 0 1,0 0 2,34 0-6,-34 0 5,0 0-5,0 0 6,-1 0-1,1 0 5,0 0-9,0 0 9,-1 0-6,1 0-1,0 0-1,0 0 7,0 0-6,-1 0 16,1 0-18,0 0 12,0 0-4,-1 0-5,36 0 4,-35 0-2,-1 0 10,1 0 2,0 0-15,0 0 24,0 0 2,-1 0-19,1 0 1,0 0 24,0 0 257</inkml:trace>
    </iact:actionData>
  </iact:action>
  <iact:action type="add" startTime="16034">
    <iact:property name="dataType"/>
    <iact:actionData xml:id="d2">
      <inkml:trace xmlns:inkml="http://www.w3.org/2003/InkML" xml:id="stk2" contextRef="#ctx0" brushRef="#br0">24200 8795 0,'35'0'52,"0"0"-48,-1 0-1,36 0 7,34 0-3,-69 0-5,35 0 2,-1 0 1,1 0-3,-1 0 4,-34 0 0,35 0-3,-1 0 1,-34 0 1,69 0 0,-69 0 0,35 0 0,-1 0-3,1 0 3,-1 0 1,35 0-5,-34 0 3,0 0 1,-1 0-1,1 0 1,-36 0-3,71 0 2,-36 0 2,-34 0-5,35 0 2,-36 0 3,71 0-2,-71 0 1,36 0-1,0 0 4,34 0-4,-35 0 2,-34 0 0,0 0-1,0 0-4,-1 0 2,1 0 3,0 0-2,0 0-1,0 0 4,-1 0 0,1 0-4,0 0 0,0 0 5,-1 0-1,36 0 2,-35 0-1,-1 0 11,1 0-4,0 0-7,0 0 12,34 0-3,-34 0-9,0 0 10,34 0-12,-34 0 11,0 0-10,0 0 4,-1 0-7,1 0 4,0 0 1,0 0-7,0 0 7,-1 0-6,1 0 1,0 0 3,0 0-1,34 0 8,-34 0-5,35 0-3,-36 0 7,1 0 6,0 0 3,0 0-16,-1 0 23,1 0-12,-35-34-8,35 34 23,34 0 0,-34 0-16,0 0-3,0 0-6,0 0 14,-1-35-7,1 35 26,0 0-1,0 0-1,34 0 45,-34 0-57,0 0-25,34 0 64,-34-35-43,0 35 10,0 0-3,-1 0 36,1 0 1,0 0 126,-35-35-52</inkml:trace>
    </iact:actionData>
  </iact:action>
  <iact:action type="add" startTime="30343">
    <iact:property name="dataType"/>
    <iact:actionData xml:id="d3">
      <inkml:trace xmlns:inkml="http://www.w3.org/2003/InkML" xml:id="stk3" contextRef="#ctx0" brushRef="#br0">19680 4554 0,'35'0'69,"0"0"-61,-1 0-4,1 0 3,35 0 1,-36 0 1,36 0-4,-1 0 0,1 0-1,-35 0 2,0 0-3,-1 0 3,36 0-3,-35 0 2,-1 0-1,36 0 0,-1 0 1,1 0 0,-35 0-1,34 0-1,1 0 1,-35 0 2,34 0-3,1 0 0,-35 0 1,34 0 1,1 0-1,-1 0 4,-34 0-4,69 0 3,-34 0-3,-35 0 1,-1 0-1,71 0-4,-36 0 4,1 0 1,34 0 0,0 0-2,1 0 1,-36 0-1,35 0 4,-34 0-3,0 0 0,69 0-1,-105 0 1,1 0 1,70 0-2,-1 0 1,0 0 2,0 0-2,-34 0-1,34 0 0,-69 0 3,104 0-3,-35 0 0,-34 0 1,0 0 2,34 0-1,35 0-2,-70 0 1,36 0 2,-1 0-3,0 0 0,1 0 2,34 0 0,-70 0-1,36 0 1,-36 0 0,36 35-1,-1-35-3,0 0 2,0 0 4,1 0-1,-36 0-5,36 0 3,-36 0 0,1 35 3,-1-35-5,36 0 1,-36 0 2,35 0 0,35 35-2,-69-35 0,-35 0 1,34 0 3,1 0-5,69 0 2,-69 0-1,34 0 2,-35 34 0,1-34-1,69 0-1,-35 0 4,1 35-5,-1-35 1,-35 0 1,1 0 1,0 0 0,34 0-2,-35 0 1,-34 0-1,69 0 3,-69 0-2,0 0-1,0 0 2,0 0-1,-1 0 6,1 0-8,0 0 3,0 0 2,-1 0 10,1 0 15,0 0-9</inkml:trace>
    </iact:actionData>
  </iact:action>
  <iact:action type="add" startTime="34133">
    <iact:property name="dataType"/>
    <iact:actionData xml:id="d4">
      <inkml:trace xmlns:inkml="http://www.w3.org/2003/InkML" xml:id="stk4" contextRef="#ctx0" brushRef="#br0">27225 5041 0,'35'-35'11,"0"35"31,0 0-39,-1 0 1,1 0 1,35 0 4,-36 0 1,1 0-8,0 0 0,0 0 17,-1 0-8,36 0 2,-35 0-2,0 0-9,-1 0 2,1 0 0,35 0 4,-36 0 3,36 0-6,-35 0-3,0 0 3,-1 0-1,1 0-1,0 0 1,34 0-1,-34 0 6,35 0-4,-36 0-3,1 0 3,0 0 0,35 0 0,-36 0-3,1 0 3,35 0-2,-36 0 2,36 0 5,-35 0-4,34 35-2,-34-35 1,0 35-1,0-35-1,34 35 7,35-1-5,-69-34-1,0 0 1,0 0-2,34 35 1,-34-35 0,0 35 3,34-35-4,-34 35 0,0-35-1,0 0 2,-1 0 1,36 34-2,-35-34 2,34 0 3,-34 35-5,35-35 0,-1 35-1,-34-35 7,0 35-5,34-1 1,1 1 3,-35-35 3,-1 0-4,1 35-6,0-35 5,34 35 6,-34-35-8,0 0 2,0 34 12,-1 1-6,-34 0-4,35 0 2,0-1 6,-35 1-9,0 0-5,35-35 3,-35 35-2,35 34 4,-1-34 1,-34 35-2,35-70-3,-35 69 3,35-34 2,0 34-4,-35-34-1,0 0 4,0 0-4,0 34 0,34 1 6,-34-36-3,35 36-1,-35-35-4,0 0 2,0-1 4,70 1-4,-70 69 1,0-34-1,0-1 6,0 1-4,0-35 6,0 34-10,0-34 3,34 0 0,-34 34 3,0-34-3,0 35 0,0-36 0,0 1 3,0 0-6,0 34 2,0-34 1,0 35 2,0-36-2,0 36 0,0-1 1,0-34-1,0 0 1,0 0-2,0 0 4,0 34-3,0 1 1,0-36 5,-34-34-10,34 35 3,0 35 1,-35-36 0,0 1 4,35 0-6,0 0 1,-35 34 4,35-34-2,0 34-2,-69-34 6,34 0-3,0 0-4,35 0 8,-34-35-8,34 69 2,-70-34 1,70 0 0,-70-1-2,36 1 3,-1 0-4,35 0 4,-35-1-3,0 36 5,-34-35-3,69-1 1,-35 1-4,35 0 3,-69 35 0,-1-1 2,70-34 3,-70-35-6,70 35-2,-34-35 1,34 34 3,-35-34-4,-35 0 2,70 35 3,-34-35-3,-1 35 1,-35 0-1,35-35 2,1 34-1,-1-34-2,0 0 1,0 70 3,-34-35-3,-1-35-2,1 69 9,34-69-2,0 35-7,0 0 3,1-35 0,-1 34-3,0-34 5,-34 0-4,34 35 0,-35 0 0,36-35 1,-36 35 3,35 34-4,0-69 1,-34 0-2,-1 0 3,1 35 0,-1-35-2,-34 0 2,69 0 0,-34 35-2,-1-35 2,1 35-2,34-35 3,-35 0-4,36 0 3,-36 0-2,0 34 4,36-34-5,-36 0 1,35 0 1,-34 0 3,-1 0-5,1 35 2,-1-35 2,1 0-2,-1 35 0,1-35 0,-1 0-1,35 0 2,-69 35-2,34-35 1,1 0 1,69 34-3,-70-34 4,36 0-3,-71 0 2,36 0 1,-36 35-3,71-35 1,-1 0 0,-35 0 0,1 0 1,-1 35-2,1-35 1,34 0 0,-35 0 0,1 0 0,34 0 0,0 0 0,-34 0 1,-1 0 1,-34 0-4,0 0 7,34 0-5,0 0 0,36 0 2,-36 0-4,-34 0 3,69 0-2,-34 0 1,34 0 1,-35 0-2,1 0 2,69 35 0,-70-35-1,35 0 0,-69 0-1,35 0 1,-1 0 6,35 0-8,0 0 4,-34 0-3,34 0 0,0 0 3,1 0-4,-1 0 3,-35 0-1,1 0-1,34 0 3,0 0-1,-34 0 0,-1 0 6,35 0-9,-34 0 2,-1 0-1,35 0 1,1 0 1,-36 0-1,35-35-1,1 35 2,-36 0 0,1 0-1,-1-35-1,35 35 2,0 0 1,-69 0 2,69 0-7,1 0 4,-36 0-2,35 0 1,1-35 4,-36 35-5,35 0 5,0 0-3,1 0 1,-1 0-2,0 0 0,0 0 10,1 0-12,-1 0 7,0 0 2</inkml:trace>
    </iact:actionData>
  </iact:action>
  <iact:action type="add" startTime="36327">
    <iact:property name="dataType"/>
    <iact:actionData xml:id="d5">
      <inkml:trace xmlns:inkml="http://www.w3.org/2003/InkML" xml:id="stk5" contextRef="#ctx0" brushRef="#br0">22983 9873 0,'-104'0'37,"34"0"-28,36 0-5,-1 0 2,-35 35 9,36 0-11,-1-35 1,35 34-1,-35-34 3,0 0-6,35 35 3,-35-35-1,1 35 2,-1-35 0,35 35-2,-35-35 6,0 0 6,35 34-10,-34-34 12,-1 0 6,35 35 33,0 0-52,0 0 0,0-1 12,0 1-1,35 35-9,-35-36-1,34-34 0,-34 70-2,70 0 9,-70-36-7,35-34 0,-35 70 1,69-1-3,-34-69 4,0 35-5,0 0 7,-1 0-5,1-1-1,0-34 13</inkml:trace>
    </iact:actionData>
  </iact:action>
  <iact:action type="add" startTime="51722">
    <iact:property name="dataType"/>
    <iact:actionData xml:id="d6">
      <inkml:trace xmlns:inkml="http://www.w3.org/2003/InkML" xml:id="stk6" contextRef="#ctx0" brushRef="#br0">13908 13002 0,'35'0'60,"0"0"-51,34 0 1,-34 0-7,0 0 2,-1 0-3,1 0 6,0 0 1,0 0-7,0 0 3,34 0 0,-34 0 4,34 0-7,1 0 3,34 0-1,-34 0 3,-1 0-4,1 0 3,-1 0-2,1 0 1,-35 0-1,34 0-1,-34 0 1,35 0 2,-1 0-3,-34 0 0,0 0 0,34 0 3,1 0-2,-1 0-1,-34 0 1,0 0 2,34 0-3,1 0 6,-1 0-4,-34 0 5,35 0-4,-35 0-2,-1 0 1,1 0 2,35 0-5,-36 0 0,1 34 3,0-34-2,0 0 1,-1 0 2,36 0-2,0 0 4,-36 0-5,1 0 2,-35 35 1,70-35-2,-36 0 2,36 0-2,-35 0 1,-1 0-2,1 0 0,0 0 1,0 0 3,0 0-4,-1 0 9,1 0-10,0 0 2,0 0-1,-1 0 1,36 0 1,-35 0 3,0 0-2,-1 0-2,36 0 0,-1 0 7,-34 0-2,0 0-3,0 0-3,34 0-1,-34 0 2,0 0 5,0 0-6,-1 0 2,1 0-2,0 0 3,0 0-4,-1 0 3,1 0-1,0 0 2,0 0-3,-1 0 0,1 0 1,35 0 3,-35 0-5,-1 0 5,36 0 1,-35 0-3,-1 0 2,1 0 0,0 0 0,34 0-1,-34 0-3,35 0 6,-35 0-2,34 0-4,1 0 8,-36 0-9,36 0 1,-1 0 7,-34 0-6,0 0-1,0 0 3,0 0-3,34 0 2,1 0 2,-36 0 2,1 0-7,0 0 0,35 0 2,-1 0 1,1 0 1,-1 35-1,1-35 0,-36 0 0,36 0-1,-35 0 0,34 0 3,-34 0-5,35 0 1,-1 0 0,1 0 1,-1 0 3,1 0-4,-35 0 1,34 0 0,1 0 0,34 0 0,-35 0 0,1 0 3,0 0-4,-36 0-1,36 0 3,34 0-2,-34 0 4,-35 0-5,-1 0 3,1 0-1,35 0 0,-1 0-1,-34 0 1,0 0 0,34 0 2,1 0-3,-35 0 1,34 0 4,1 0-7,-36 0 2,1 0 1,35 0 0,-36 0 1,36 0-1,-35 0-1,34 0 1,1 0 3,-1 0-5,-34 0 1,0 0 3,34 0-1,-34 0-2,35 0 3,-35 0-4,-1 0 4,1 0-4,35 0 6,-36 0-1,1 0-4,0 0-1,0 0 4,0 0-4,-1 0 2,36 0 3,-1 0 1,1 0-3,-1 0 2,-34 0-3,0 0 0,69 0-1,-34 0 6,-35 0-5,-1 0 0,1 0-1,35 0 3,-36 0-2,1 35 1,0-35 0,35 0-2,-1 0 4,1 0-2,-36 0-1,1 0-1,0 0 1,0 0 0,-1 0 3,1 0-4,0 0 0,0 0 1,0 0 6,-1 0-9,1 0 2,0 0 1,34 0 3,-34 0-3,0 0 0,0 0 4,34 0-6,1 0 5,-35 0-2,-1 0-1,36 0 0,-35 0 0,34 0 4,-34 0-6,0 0 0,0 0 2,-1 0 4,36 0-6,-35 0 1,34 0 2,-34 0 0,0 0-2,-1 0 0,36 0 2,-35 0-2,34 0 2,-34 0 0,0 0 2,34 0-2,-34 0-1,0 0 1,0 0 1,34 0-2,-34-35 0,35 35 0,34 0 0,-69 0 1,34 0-1,1 0 5,-1 0-5,-34 0 3,0 0-1,0 0-3,34 0 1,-34 0 1,34 0 3,1 0-4,-35 0 4,0 0-5,-1 0 1,36 0 2,-35 0 1,34 0-4,1 0 1,-36 0 1,36 0-1,-35 0 2,0 0-2,-1 0 4,1 0-4,0 0 0,0 0 0,-1 0 0,1 0 1,0 0-1,0 0 1,-1 0-2,36 0 12,-35 0-10,0 0 1,-1 0-3,1 0 1,0 0-1,0 0 2,-1 0-1,1 0 2,0 0-3,0 0 1,-1 0 2,1 0-1,0 0-3,35 0 2,-36 0 1,1 0-2,35 0 5,-36 0 0,1 0-4,0 0-2,0 0 7,34 0-7,-34 0 8,0 0-6,0 0-1,-1 0 0,1 0 3,0 0 1,34-35-3,-34 0-1,0 35 5,0 0-7,0 0 2,-1 0 8,1 0-9,35-34 0,-1 34 3,-34 0-2,0 0 5,-1 0-5,1 0 2,0 0 1,0 0 0,-35-35-1,69 35 0,-34 0 3,0 0-6,0 0 5,-1 0-1,1 0 6,0 0-8,0 0 1,34 0 7,-34 0 11</inkml:trace>
    </iact:actionData>
  </iact:action>
  <iact:action type="add" startTime="64075">
    <iact:property name="dataType"/>
    <iact:actionData xml:id="d7">
      <inkml:trace xmlns:inkml="http://www.w3.org/2003/InkML" xml:id="stk7" contextRef="#ctx0" brushRef="#br0">9631 14427 0,'35'0'13,"0"0"-5,0 0-4,-1 0 14,1 0-10,0 0 0,0 0-5,-1 0 11,1 0-9,0 0 1,0 0 1,0 0-5,-1 0 8,1 0-7,0 0 5,0 0-5,-1 0 9,1 0-7,0 0 6,34 0-6,-34 0 8,0 0-4,0 0-7,0 0 1,-1 0 1,36 0 4,-35 0-1,34 0 1,1 0-2,-1 35-1,-34-35 12,0 0-12,0 0-1,-1 0 3,36 34 0,-70 1-5,35-35 2,-1 0 0,1 0 0,0 0 5,0 0-1,-1 0-5,36 0 1,-35 0 8,0 0-9,-1 0 11,1 0-13,0 0 3,0 0 2,34 0 8,1 35-5,-35 0-5,-1-35 8,1 0-11,0 0 2,0 0 1,-1 0 3,1 0-6,0 0 4,0 0-2,-1 0 5,36 0-3,-35 0 0,34 0 3,-34 0-3,0 35-2,0-35 4,34 0-5,1 0 7,-1 0-7,1 0 8,-35 0-8,-1 0 2,36 34 1,-35-34-2,-35 35 3,69-35 1,1 0-3,-36 0-1,36 0 0,-35 0 1,0 0 1,-1 0-2,1 35 1,35 0-1,-1-35 5,1 0-4,-1 34 0,-34-34 7,0 0-8,0 0 4,-1 0-5,36 0 1,-35 0 1,-1 35 0,36-35 0,0 35 4,-36-35-4,36 0 5,-1 0-4,1 0 3,-35 0-2,34 0 2,-34 0-5,35 0 1,-36 0 0,1 0-1,0 0 2,0 0-1,34 0-1,1 0 5,-36 0-3,36 0-2,0 0 3,-36 0-1,36 0-2,-35 0 2,-1 0 0,1 0-2,35 0 0,-1 0 2,-34 0-2,0 0 5,34 0-7,-34 0 3,0 0 0,34 0 2,1 0-4,-35 0 4,0 0-3,-1 0 3,36 0-4,-1 0 7,-34 0-3,0 0-3,0 0 0,34 0 1,-34 0 2,0 0-3,0 0 1,34 0-1,-69-35 3,70 35-3,-1 0 1,1 0 0,-36 0 4,1 0-4,35 0 5,-1 0 0,-34-69-5,0 69-1,0 0 4,-1 0-4,1 0 5,0 0-5,0 0 7,-1-35 2,1 35-10,0-35 16</inkml:trace>
    </iact:actionData>
  </iact:action>
  <iact:action type="add" startTime="67553">
    <iact:property name="dataType"/>
    <iact:actionData xml:id="d8">
      <inkml:trace xmlns:inkml="http://www.w3.org/2003/InkML" xml:id="stk8" contextRef="#ctx0" brushRef="#br0">19889 14670 0,'34'0'66,"1"0"-62,0 0 5,0 0-6,-35 35 0,69-35 9,-34 0-6,0 0-2,0 0 2,-1 0-3,1 0 0,0 0 2,0 0 1,-1 0-2,1 0 0,35 0-1,-36 0 2,1 0-2,0 0 0,35 0 2,-1 0 0,-34 0 0,0 0-2,69 0 2,-34 0 0,-36 0-2,36 0 0,-35 0 2,34 0 1,35 0-4,-34 0 1,0 0 1,-1 0 2,-34 0-3,69 0 1,0 0 1,-34 0 0,34 0-2,-69 0 0,69 0 1,-34 0 0,-35 0 1,34 0-2,36 0 3,-71 0-2,36 0-1,-35 0 1,34 0 0,-34 0 1,0 0 0,0 0-2,69 0 1,-69 0 4,34 0-5,-34 0 10,0 0-12,-1 0 3,1 0 0,0 0 4,0 0-5,0 0 3,34 0-2,-34 0 5,0 0-5,-1 0-2,1 0 3,35 0 4,-36 0-3,36 0 1,-35 0-5,0 0 4,-1 0-3,1 0 0,0 0 6,0 0-7,-1 0 2,1 0-1,35 0 2,-1 0-2,-34 0 5,35 0-4,-36 0 0,1 0 2,0 0-3,34 0 0,-34 0 1,69-35 2,-69 35-2,35 0 4,-1 0-2,1 0-3,-1 0 0,1 0 5,-35 0-4,0 0 3,-1 0-5,36 0 4,-35 0-4,-1 0 1,36 0 2,-1 0 4,-34 0-5,0 0 0,0 0 4,0 0-4,34 0 0,-34 0 3,0 0-1,-1 0-3,1 0 4,0 0-5,34 0 7,-34 0 0,0 0-4,0 0-3,0 0 3,-1 0 4,1 0-8,0 0 18,0 0-12,-1 0 0,1 0-5,0 0 3,0 0-1,-1 0 0,36 0-1,-35 0 6,0 0-6,34 0 9,-34 0-11,0 0 3,-1 0-1,1 0 4,0 0-3,0 0 0,34 0 6,1 0-8,-35 0 2,-1 0-1,36 0 2,-1 0-1,1 0 4,0 0-3,-1 0-3,1 0 8,-1 0 0,-34 0-7,0 0 0,34 0 1,-34 0 1,0 0-1,0 0 9,69 0-11,-69 0 2,-1 0 5,1 0-4,35 0 7,-36 0-1,1 0-5,0 0 10,0 0-6,-35-34 76,35 34 3,-1-35-66,1 35 34,0 0-27</inkml:trace>
    </iact:actionData>
  </iact:action>
  <iact:action type="add" startTime="73095">
    <iact:property name="dataType"/>
    <iact:actionData xml:id="d9">
      <inkml:trace xmlns:inkml="http://www.w3.org/2003/InkML" xml:id="stk9" contextRef="#ctx0" brushRef="#br0">7927 16408 0,'35'0'61,"0"0"-50,35 0-7,-36 0 6,36-34-8,-35 34-2,-1 0 6,1 0-3,35 0 3,-1 0-1,1 0 1,-35 0-1,-1-35-3,36 35 5,-35 0-4,-1 0 5,36 0-7,-35 0 2,34 0 2,-34 0 1,0 0-3,34 0 2,-34 0 0,35 0-1,-36 0 0,36 0 0,0 0 1,-36 0 0,36 0 0,-35 0-1,34 0 1,-34 0-2,34 0 1,1 0 1,-35 0 0,0 0-3,34 0 2,-34 0-1,34 0 1,1 0 1,-35 0-1,34 0-1,-34 0 5,35 0-5,-1 69 0,-34-34 7,34 35-6,-34-70 0,35 0-1,34 0 1,-104 34 0,35-34-1,69 0 2,-69 0 2,34 0-3,-34 0 2,0 0-2,35 35 0,-1-35 4,-34 0-1,0 35-5,34-35 6,-34 0 0,0 0-5,69 0 1,-69 0 1,0 0 3,-1 0-2,71 0-3,-71 0 2,1 0-2,0 0 2,0 0 2,0 0 4,-1 0-9,1 0 2,0 0-1,0 0 2,-1 0-1,1 0 5,0 0-3,0 0-4,-1 0 8,1 0-8,0 0 7,35 0-7,-1 0 9,-34 0-5,0 0-1,34 0 1,1 0-3,-36 0 2,1 0-1,35 0 4,-1 0-5,-34 0 2,35 0 0,-36 0 0,71 0-3,-71 0 1,36 0 2,-35 0 0,34 0-3,36 0 5,-36 0-4,1 0 3,-1 0-3,-34 0 0,35 0 1,-1 0 2,1 0-3,34 0 1,-34 0 1,-36-35 0,36 35-2,34 0 0,-34 0 1,34 0 2,-34 0-3,-1 0 2,1 0-2,34 0 2,-35 0-1,1 0 1,0 0-3,-1 0 3,1 0-1,-1 0-1,1 0 1,-36 0 2,36 0-4,0 0 2,34 0 1,-35 0 3,1 0-3,0 0 5,-1 0-7,-34 0 1,0 0 0,34 0 2,-34 0-4,0 0 2,-1 0 0,1 0 3,0 0-5,0 0 2,34 0 0,-34 0 2,0 0 0,0 0-2,-1 0 0,1 0 2,0 0-2,0 0-2,-1 0 7,36 0 1,-35 0-8,0 0 9,-1 0-9,1 0 5,35 0-1,-36-35 2,36 35 0,-35 0 1,-1 0-3,1 0 2,0 0-1,0-34 9</inkml:trace>
    </iact:actionData>
  </iact:action>
  <iact:action type="add" startTime="75315">
    <iact:property name="dataType"/>
    <iact:actionData xml:id="d10">
      <inkml:trace xmlns:inkml="http://www.w3.org/2003/InkML" xml:id="stk10" contextRef="#ctx0" brushRef="#br0">8032 17660 0,'0'35'79,"35"-35"-58,-1 0-18,1 0 0,0 0 0,0 0 1,-1 0 1,36 0 0,-35 0-1,0 0 4,-1 0-7,1 0 2,35 0 3,-36 0 2,1 0-6,35 0 1,-1 0 3,1 0-2,-35 0-1,-1 0 1,36 0-1,-1 0 4,1 0-3,-1 0 0,1 0 4,0 0-7,-1 0 8,1 0 0,-36 0-6,1 0 3,0 0-1,34 0-2,1 0 0,-35 0 3,34 0-1,-34 0-2,0 0 0,0 0 0,-1 0 4,1 0-4,35 0 0,34 0 4,-69 0-4,34 0 0,1 0 6,-35 0-4,34 0-3,-34 0 2,35 0 0,-36 0 1,1 0 0,0 0-3,0 0 3,34 0 1,-34 0-4,34 34 6,1-34-2,34 0-3,-69 0 1,0 35-1,34-35 2,1 0 0,-1 0-1,1 0-1,-35 0 0,0 0 2,34 0-2,-34 0 5,0 0-3,34 0-3,1 0 1,-35 0 8,69 0-9,-69 0 3,-1 0 1,1 0-1,0 0-1,0 0-1,-1 0 3,1 0-3,0 0 3,0 0-3,0 0 1,-1 0 3,1 0-1,0 0 9,0 0-2,-1 0 4,1 0-1,0 0-10,0 0 2,-1 0 8,1 0-7,0 0 8,0 0-1,0 0 0,-1 0-8,1 0-4,35 0 9,-36 0-3,1 0-3,0 0-5,0 0 8,-1 0 4,1 0-9,0 0-3,0 0 6,0 0 7,-1 0-7,1 0-5,0 0 4,0 0 1,34 0 1,-34 0-1,0 0 4,-1 0-6,1 0-3,0 0 7</inkml:trace>
    </iact:actionData>
  </iact:action>
</iact:action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983">
    <iact:property name="dataType"/>
    <iact:actionData xml:id="d0">
      <inkml:trace xmlns:inkml="http://www.w3.org/2003/InkML" xml:id="stk0" contextRef="#ctx0" brushRef="#br0">3790 7440 0,'35'0'32,"-1"0"-24,1 0-3,0 0-3,0 0 2,34 0-1,1 0 5,-1 0-3,1 0 6,-1-35-8,-34 35 1,0 0 2,34 0-3,1 0-1,-35 0 6,34 0-3,-34 0-1,35 0-1,-1 0 1,1-35 2,-36 35-4,36 0 2,-35 0 2,0 0-1,34 0 0,1 0 2,-1 0-2,1 0-2,-36 0 1,1 0-1,0 0 3,0 0-3,0 0 1,34 0-1,-34 0 2,34 0 0,-34 0 0,35 0-1,-1 0 0,-34 0-1,35 0 2,-1 0 2,-34 0-5,69 0 2,-34 0-1,-35 0 2,-1 0-1,36 0-1,-1 0 1,-34 0 4,35 0-2,-36 0-3,36-35 2,-35 35-1,34 0 1,-34 0-2,0 0 2,0 0-1,34 0 4,-34 0 1,0 0-7,34 0 6,-34 0 3,35 0-9,-36 0 4,1 0-3,35 0 2,-1 0 2,-34 0-2,34 0-2,-34 0 0,35 0 3,-35 0-1,-1 0-3,36 0 3,34 0 1,-69 0-3,0 0 2,34 0-3,-34 0 3,35 0 0,-36 0-2,36 0 2,-1 0-2,-34 0 2,0 0-2,0 0 1,69 0-1,-69 0 1,34 0 7,1 0-6,-1 0-1,-34 0 0,0 0-1,69 0 0,-69 0 2,0 0-1,0 0 0,34 0-1,1 0 2,34 0 2,-69 0-2,69 0-1,-69 0 2,34 0-2,1 0 1,-1 0-2,1 0 1,0-34 1,-1 34-3,1 0 2,-36 0 1,1 0-1,35 0-1,-1 0 2,1 0 0,-35 0-2,-1 0 1,71 0 4,-36 0-6,-34 0 3,35 0-1,-36-35 0,1 35 0,0 0-1,0 0 1,-1 0 3,1 0-5,35 0 2,-1 0 7,-34 0-6,0 0 0,34 0 0,1 0-1,-35 0 0,-1 0-1,36 0 0,-1 0 2,-34 0-2,35 0 2,-35 0-1,34 0 1,-34 0-2,0 0 1,34 0 0,1 0 2,-1 0-1,-34 0-2,35 0 1,-36 0 1,1 0-2,35 0 2,-1 35-3,-34-35 4,35 0-2,-1 0-1,1 0 0,34 0 2,-35 0-2,1 0 7,-35 0-5,69 0-1,-34 0 1,-1 0-3,-34 0 4,34 0-3,-34 0 1,35 0 0,-1 0 2,1 0-3,-35 0 1,34 0 0,35 0 1,-34 0 1,0 0-1,-1 0 1,-34 0-2,0 0-1,34 0 1,-34 0 1,0 0-1,0 0-1,34 0 2,-34 0 0,0 0-2,-1 0 1,36 34 0,-1-34 3,1 0 0,0 0 1,-36 0-4,36 0-1,-1 0 2,1 0 1,-1 0-1,1 0-1,-35 0 0,0 35 1,34-35-2,1 0 1,-1 0 0,1 0 7,-1 0-6,-34 0 0,0 35-4,69 0 4,-34-35-2,-1 0 4,1 0-4,-1 0 1,1 0-1,-1 0 3,-34 0-3,69 0 0,-69 0 1,35 34 2,-1-34-2,36 35-1,-36-35 5,1 0-4,-1 0 0,-34 0 1,35 0-2,-36 0 2,36 0-2,-35 0 1,34 0 0,-34 0 0,0 0-1,34 0 3,-34 0-1,0 0-1,34 0 0,-34 0 3,35 0-2,-70 35 0,34-35-2,1 35 1,0-35 1,0 0-2,0 0 1,-1 0-1,36 0 4,-1 0 1,-34 0 1,69 0-5,-69 0-2,0 0 6,0 34-7,0-34 3,34 0 3,-34 0-1,0 0-3,-1 0 1,1 0-1,0 0 4,34 0-2,-34 0-1,0 0 3,0 0-4,0 0 2,34 0 0,-34 0 2,0 0 0,34 0 3,1 0-2,-36 0-2,1 0-3,0 0 1,0 0 5,34 0 1,-34 0 0,0 0 4,0 0-2</inkml:trace>
    </iact:actionData>
  </iact:action>
  <iact:action type="add" startTime="17789">
    <iact:property name="dataType"/>
    <iact:actionData xml:id="d1">
      <inkml:trace xmlns:inkml="http://www.w3.org/2003/InkML" xml:id="stk1" contextRef="#ctx0" brushRef="#br0">3407 9143 0,'35'0'7,"35"-35"-2,-70 0-1,34 35 1,1 0 1,0 0-2,34-34 2,-34 34 3,0 0-7,0 0 3,0 0-2,-1 0 6,1 0-4,0 0-1,34 0-1,1 0 6,-1 0-6,1 0 1,0 0 3,34 0-4,-35 0 0,1 0 2,0 0 4,-1 0-7,70 0 3,-35 0-2,-34 0 4,69 0-4,-35 0 0,-34 0 0,-1 0 3,36 0-3,-1 0 6,0 0-8,1 0 4,-1 0-2,0 0 0,-34 0 1,-1 0 2,36 0-3,-1 0 1,-69 0-1,34 34 3,-34-34-4,69 35 3,1-35 0,-70 0 1,69 35-2,-69-35-1,34 0 1,1 0 4,-36 0-4,36 0 1,34 0-1,-34 0-1,-1 0 4,-34 0-1,0 0-4,34 0 3,-34 0 0,0 0 1,35 0 3,-36 0 0,1 0-5,0 0-3,0 0 3,-1 0 4,1 0-3,0 0-1,0 0 3,-1 0 7,1 0-11,0 0-1,0 0 8,0 0-1,-1 0-4,1 0 7,0 0-1,0 0-1,-1 0-5,1 0 10,0 0 1,0-35-9,0 35-1,-1 0 2,1-35 0,0 35 7,0 0-9,-35-34 1,34 34-5,1 0 5,35 0 7,-36 0-5,36 0 1,-35 0-2,0 0-6,-1 0 3,36-35 0,-70 0-3,69 35 2,-34 0 0,35-35 0,-36 35 0,36-34-1,0 34 3,-36 0 1,71-35-1,-71 0-4,1 35 4,35 0-1,-1 0-3,1 0 9,-35-35-7,34 35 0,-34-34 8,0 34-4,-1 0-4,1 0-1,35 0 6,-35 0 46,-1 0-26,1 0-15,0 0-9,34 34 9,-34-34-9</inkml:trace>
    </iact:actionData>
  </iact:action>
  <iact:action type="add" startTime="26232">
    <iact:property name="dataType"/>
    <iact:actionData xml:id="d2">
      <inkml:trace xmlns:inkml="http://www.w3.org/2003/InkML" xml:id="stk2" contextRef="#ctx0" brushRef="#br0">3512 10707 0,'34'0'91,"1"0"-86,0 0 0,0 0-3,34 0 11,-34 0-12,0 0 3,34 0 6,1 0-8,-1 0 2,1 0 2,-1 0-1,1 0-3,34 0 3,-34 0-3,34 0 5,-34 0-4,-1 0 0,1 0 2,34 0 0,-34 0-1,34 0 0,0 0 0,-34 0 3,-1 0-5,36 0 1,-1 0 0,-34 0 5,34 0-7,-35 0 2,36 0 1,-36 0 0,36 0 2,-1 0-3,-69 0 1,34 0 4,-34 0-5,35 0 1,34 0-1,104 0 4,-138 0-3,0 0 1,-1 0 2,1 0-5,34 0 1,-69 0 0,69 0 1,-34 0 1,-1 0-1,1 0 1,-1 0 2,1 0-4,-1 0 1,36 0 0,-71 0 1,36 0-3,34 0 2,-69 0-1,0 0 2,69 0-1,-69 0 0,34 0 4,1 0-4,-1 0 2,1 0-1,-35 0 1,0 0-2,34 0-1,1 0 2,-36 0 0,36 0-2,-35 0 0,34 0 2,-34 0 1,69 0-5,-34 0 2,-35 0 4,-1 0-2,36 0-3,-35 0 2,-1 0 1,36 0 0,-35 0-2,34 0 0,-34 0 0,35 0 2,-36 0-1,36 0 0,-35 0-1,-1 0 1,1 0 0,0 0-1,35 0 2,-36 0 2,36 0-4,34 0 0,-69 0 7,0 0-8,0 0 3,-1 0-1,36 0-2,-35 0 4,-1 0-1,1 0-2,35 0 6,-1 0-5,-34 0 0,35 0 5,-1 0-1,1 0-3,-36 0-2,1 0 0,0 0 3,0 0-3,-1 0 2,1 0-1,70 0 0,-71 0-1,1 0 2,35 35-1,-1-35 2,-34 0-4,34 0 2,-34 0 1,35 0-2,-1 0 8,-34 0-9,0 0 1,0 0 4,-1 0-4,36 0 0,-35 0 0,0 0 1,-1 0 3,1 35-3,0-35 0,0 0 3,34 0-2,-34 35-2,34-35 9,-34 0 0,35 0-7,-35 0 9,-1 0 1</inkml:trace>
    </iact:actionData>
  </iact:action>
  <iact:action type="add" startTime="33343">
    <iact:property name="dataType"/>
    <iact:actionData xml:id="d3">
      <inkml:trace xmlns:inkml="http://www.w3.org/2003/InkML" xml:id="stk3" contextRef="#ctx0" brushRef="#br0">3998 12480 0,'35'0'81,"0"0"-75,0 0 2,-1 0 1,1 0-4,0 0 0,35 0 1,-36 0-1,36 0 0,-35 0 3,-1 0-3,1 0-1,0 0 0,0 0 0,0 0 1,-1 0-3,36 0 6,-1 0-3,-34 0 2,35 0-3,-36 0 5,1 0-3,0 0-2,35 35 0,-36-35 5,1 0-7,0 0 4,0 0-4,34 35 7,-34-35-6,0 35 9,-1-35-11,1 0 5,0 0 4,0 0-7,0 0 1,-1 0-2,1 0 5,0 0-5,0 0 2,-1 0 5,1 0-6,0 0 0,0 34 2,-1-34 2,36 0 5,-35 0-8,0 0 2,34 35-1,-34-35-2,34 0 7,-34 0-9,0 35 6,35-35-3,-36 0-1,36 0 0,-1 35 1,-34-35 3,35 0-3,-1 0 1,1 0 1,-35 0-1,34 0-2,-34 69 1,34-69 2,-34 0-3,0 0 1,0 0 0,69 0 1,-34 0-1,-36 0-1,1 35 2,35-35 0,-36 0 3,1 0-5,35 35 2,34-35-2,-34 0 9,-36 0-8,36 0 1,-1 34 6,36-34-4,-71 0-2,36 0-2,-35 0 0,34 35 1,1-35 0,-1 0 4,1 0-3,0 0-1,-1 0 1,1 0-2,-36 0 0,36 0 1,-1 0 6,1 0-6,-35 0 2,34 0-3,36 0 0,-36 35 1,1-35 1,-1 0-1,-34 0 1,35 0-1,-1 0-1,1 0 4,-1 35-6,-34-35 2,69 0 2,-34 0 1,-1 0-2,-34 0 0,35 0-1,-1 0 3,1 0-4,-1 0 3,1 0-2,-35 0 2,-1 0-1,36 0-1,-1 0 1,1 0 3,0 0-5,-1 0 2,1 0 1,34 0 1,-35 0-2,-34 0 0,35 0 0,-1 0 1,1 0-3,-1 0 3,36 0 1,-36 0-4,-34 0 2,35 0-1,-1 0 1,35 0 1,-69 0-2,35 0 3,-1 0-2,-34 0 1,69 0-1,-34 0-1,-1 0 2,36 0 1,-36 0-4,36 0 2,-36 0 1,1 0 0,-1 0-2,1 0 0,34 0 0,-34 0 2,34 0 3,-69 0-4,34 0 1,1 0-1,-1 0-1,1 0 1,-1 0 4,1 0-3,34 0-2,-69 0 1,35 0 2,-36 0-3,36 0 1,-1 0 4,-34 0-6,35 0 2,-1 0-1,1 0 5,-35 0-6,-1 0 0,36 0 2,-1 0 0,-34 0 1,0 0-2,0 0 1,34 0 0,-34 0 1,35 0 4,-1 0-5,-34 0 4,0 0-4,34 0 0,1 0 1,-35 0-2,-1 0 1,36 0 5,-1 0-6,1 0 7,-35 0-4,34 0-2,-34 0-1,0 0 4,0 0-5,34 0 1,-34 0 1,34 0-1,-34 0 2,35 0-2,-35 0 1,34 0 0,1 0 3,-1 0-5,1 0 1,-1 0 2,-34 0 2,0 0-3,34-35 0,36 35 0,-36 0 0,-34 0-1,69 0 1,-34 0 0,-1 0 1,1 0-2,-1-35 7,36 35-3,-71 0-6,71 0 1,-70 0 3,69 0 1,-69 0-1,34-35-3,1 35 3,-35 0 0,34 0-2,-34 0 0,34 0 2,1 0 1,-1 0-3,-34 0 0,35 0 1,34 0 1,-34 0 3,-36-34-1,71 34-5,-71 0 1,-34-35 2,35 35-1,0 0 1,0 0-3,0 0 3,-1 0-2,1 0 3,0 0-4,0 0 2,-1 0 3,36 0 3,-35 0 2,-1 0 0,1 0 6,0 0-12,0 0 7,0 0-4,-1 0 3,1-70-8,0 70 0,0 0 0,-1 0 0,1 0 0,0 0 9,0 0-8,-1 0 2,36 0 0,-35 0 3,0 0-6,-1 0 1,1-34 2,0 34 8,0 0-8,-1 0 9,1 0-3,0 0-8,35 0 2,-36 0 0,36 0 13,-35 0-10,-1 0 7,1 0 18,0 0-28,0 0 182</inkml:trace>
    </iact:actionData>
  </iact:action>
</iact:actions>
</file>

<file path=ppt/ink/inkAction1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15801">
    <iact:property name="dataType"/>
    <iact:actionData xml:id="d0">
      <inkml:trace xmlns:inkml="http://www.w3.org/2003/InkML" xml:id="stk0" contextRef="#ctx0" brushRef="#br0">2573 4902 0,'35'0'9,"-1"0"10,1 0-16,0 0 11,34 0-8,-34 0 6,0 0-11,35 35 8,-1-35-2,1 0 2,-36 0-7,36 0 6,-35 0-6,-1 0 2,36 0 0,0 0 1,-1 34-1,-34-34 0,0 0 0,34 0 1,1 0-2,-1 35 2,36-35 0,-1 0-2,-69 0 1,34 0 0,35 0-1,-34 0 2,34 0 0,1 35-2,-36-35 1,36 0 2,-36 0-3,35 35 0,1-35 3,-1 0 0,-34 35-3,69-35 0,-35 0 5,0 0-4,-34 0-2,-1 0 0,36 0 4,-1 0 0,0 0-4,1 0 0,-1 0 5,0 0-3,1 0-1,-1 0 1,0 0 1,0 0 0,1 0-1,-36 0-2,1 0 3,34 0 0,0 0-2,1 0 0,-1 0 1,0 0 3,1 0-4,-1 0 2,0 0-1,1 0 0,-1 0-1,0 0 1,1 0 0,-1 0 2,0 0-4,1 0 4,-1 0-2,0 0 1,0 0-2,1 0 1,-1 0 1,0 0-1,1 0 0,-1 0-1,0 0 1,1 0 1,-1 0-2,-35 0 2,36 0-2,-1 0 1,0 0 0,1 0 0,-1 0-1,0 0 3,1 0-3,-1 0 0,0 0 1,1 0 2,34 0-1,0 0-1,0 0 0,-35 0 1,0 0-2,36 0 1,-1 0-1,0 0 4,-35 0-5,0 0 1,1 0 1,-1-35 1,0 0-1,35 35-1,-34 0 3,34 0 2,0 0-7,-35-35 3,0 0 2,36 35-2,-36-34 0,0 34 0,0 0 0,36 0 1,-36 0-1,0 0-1,1 0 1,-1 0 4,0 0-6,0-35 0,1 35 2,-1 0 2,0 0-2,1 0 0,-1 0-1,0 0 4,105-35-3,-105 0 0,1 35 0,-1 0 2,0-34-3,-69 34 0,35 0 4,34 0-4,-35 0 0,1 0 2,34 0 1,-69-35-4,35 35 2,34-35 1,-35 35 1,36 0-5,-36 0 3,1 0-1,-1 0 5,1 0-5,34 0 0,0 0 1,1-35 1,-36 35 0,-34 0-2,35 0 2,34-34 1,-34 34-1,-1 0-3,35 0 1,-34 0 1,-1 0 0,1-35 0,-35 35-1,69 0 1,-69 0 2,34-35-3,-34 35 1,35 0 1,-36 0 0,1-35-1,0 1 1,35 34 1,-36 0-3,36 0 3,-35 0-2,-1 0 0,1 0-1,0 0 1,0 0 2,-1 0-2,1 0 0,0 0-1,0 0 4,0 0-5,-1 0 2,36 0 3,-35 0-2,34 0 2,-34 0-3,34-35 5,-34 35-1,0 0-2,0 0-3,0 0 2,-1 0 3,1 0-3,0 0-1,-35-35 0,35 35 4,-1 0-1,1 0-4,0 0 6,0 0 15</inkml:trace>
    </iact:actionData>
  </iact:action>
  <iact:action type="add" startTime="17988">
    <iact:property name="dataType"/>
    <iact:actionData xml:id="d1">
      <inkml:trace xmlns:inkml="http://www.w3.org/2003/InkML" xml:id="stk1" contextRef="#ctx0" brushRef="#br0">2781 4867 0,'70'-35'62,"-35"35"-55,0 0 2,34-34-7,1 34 3,-1-35 2,-34 35-2,34-35 0,-34 35 2,104 0-4,-69-35 1,-1 1 0,-34 34 2,69 0-4,-34 0 4,34 0-2,-34 0 0,34-70 0,-34 70 0,-1 0-1,36-35 4,-36 35-3,1-34-1,-1 34 3,1 0-2,34-35 0,0 35-1,-34 0 1,-1-35 1,36 35 0,-1 0-3,-34 0 0,-1-35 4,1 35-3,-1 0 1,36 0 0,-36-35 1,35 35 0,-34 0-2,-1-34 0,1 34 1,0 0 1,34 0-2,-35 0 1,36-70 0,-1 70 1,0 0-2,-34 0 3,34-35-1,-34 35-1,34 0-1,-34 0 1,-1-34 2,1 34-3,34 0 1,-104-35-1,70 35 1,-1 0 1,1 0-2,-1 0 1,1 0 0,-1 0 1,-34 0 0,69 0-1,-34 0 1,-1 0-1,1 0 0,-1 0 0,36 0 1,-36 0-2,1 0 1,-35 0 0,69 0-1,-34 0 3,-1 0-4,1 0 3,-1 0-2,1 0 3,-1 0-2,36 0-1,-36 0 1,35 0 5,-34 0-6,-1 0 4,1 0-2,0 0-4,34 0 2,-69 0 2,69 0 3,-35 0-7,1 0 3,-35 0 2,34 0-3,36 0 2,-1 0-1,-34 0-1,-36 0 2,36 0-1,34 0-1,-34 0 1,-1 0 1,36 0-2,-1 0 2,-69 0-3,69 0 3,-35 0-1,1 0 2,0 0-1,34 0 1,-35 0-4,1 0 2,34 0 0,-69 0 1,0 0-2,34 0 1,1 0 0,34 0 0,1 0 1,-36 0-2,1 0 0,-36 0 3,36 0 0,-1 0-3,36 0 1,-36 0 2,1 0-4,-35 0 2,69 0 0,-35 0 2,1 0-2,34 0-1,-34 0 1,34 0 1,-34 0-1,34 0 2,-69 0 1,34 0-4,1 0 1,-1 0 0,-34 0 2,35 0-1,-36 0-2,71 0 1,-36 0 1,1 0-1,-35 0-1,-1 0 1,71 0 2,-1 0-2,-34 0 1,-1 0 4,1 0-9,-1 0 4,36 0 0,-1 0 2,-35 0-2,1 0 0,-35 0 2,69 0-2,-34 0-1,-36 0 1,36 0 1,-1 0-1,1 0 1,-1-35-1,1 35 3,0 0-2,-1 0-1,1-35 2,-1 35-3,-34 0 0,35 0 1,-1 0 0,1 0 3,-1 0-2,35 0 2,-69 0-4,35 0 1,-1 0 0,1 0-1,-1 0 2,-34 0-1,69 0 1,1 0 0,-36 0-2,1 0 2,-1 0-3,36 0 3,-1 0 0,-34 0-2,34 0 1,70 0 9,-105 0-12,36 0 3,-36 0 0,35 0 2,-69 0-3,70 0 0,-71 0 4,1 0-4,69 0 0,1 0 2,-36 0 4,1 0-3,-35 0-1,69 0-1,-35 0 2,-34 0-1,0 0 0,0 0-1,-1 0-1,1 0 1,35 0 4,-35 0 1,-1 0-6,1 0 3,0 0 6,34 35-9,1-35 4,-35 35 2,-1-35-8,1 35 3,0-35 5,35 34-6,-70 1 1,69 0 0,-34-35 6,0 0 5</inkml:trace>
    </iact:actionData>
  </iact:action>
  <iact:action type="add" startTime="21168">
    <iact:property name="dataType"/>
    <iact:actionData xml:id="d2">
      <inkml:trace xmlns:inkml="http://www.w3.org/2003/InkML" xml:id="stk2" contextRef="#ctx0" brushRef="#br0">3233 8726 0,'35'0'16,"0"0"-9,0 0 8,0 0-8,-1 0 8,1 0-12,0 0 5,0 0-1,34 0-2,-34 0 1,0 0 1,-1 0-3,1 0-1,0 0 1,0 0 3,0 0-3,-1 0 0,1 0 4,0 0-4,0-35 0,-1 35 1,36 0 0,-35 0 0,-1 0 0,1 0 1,0 0-1,35 0 3,-36 0-1,1 0 1,35 0-4,-36 0-2,1 0 8,35 0-4,-35 0-1,34 0 6,1 0-5,-36 0-4,36 0 6,-35 0-1,34 0 2,1 0-1,-35 0-4,-1 0 0,36 0-1,-35 0 0,-1 0 3,36 0 1,-35 0 2,-1 0-4,1 0 0,0 0-1,0 0 4,0 0-2,-1 0-3,1 0 5,0 0-5,34 0 0,-34 0 4,0 0-2,0 0-1,34 0 7,-34 0-8,35 0 4,-36 0 1,-34-35-6,70 35 1,-35 0 1,-1 0 0,1 0 0,35 0 3,-1 0 1,-34 0-3,0 0 2,0 0-4,-1 0 2,1 0-2,0 0 1,0 0 4,34 0 3,-34 0-9,35 0 5,-36 0 6,1 0-11,35-34 1,-36 34 1,1 0 1,35 0 0,-1 0-2,-34 0 3,0 0-1,34 0 1,1 0 1,-35 0-2,-1 0-2,36 0 1,-35 0 5,-1 0-5,1 0 1,0 0-1,35 0 5,-36 0 1,1 0-5,0 0-4,0 0 3,34 0 0,1 0 2,-36 0-2,36 0 4,0 0-1,-36 0-3,1 0 0,0 0 2,0 0 0,-1 0-4,36 0 7,0 0-2,-36 0 1,36-35 0,-1 35-6,-34 0 9,35 0-8,-36 0 2,36 0 1,0 0 0,-36 0 2,1 0-5,69 0 1,-69 0 0,0 0 2,34 0-4,36 0 2,-70-35 1,34 35 3,1 0-4,34 0 9,-69 0-10,-1 0 2,1 0 1,35 0-5,-1 0 3,1 0 9,-1 0-10,-34 0-2,0 0 6,35 0-2,-36 0-4,36 0 6,-1 0-1,-34 0-2,0 0-1,34 0 1,36 0-1,-70 0 6,34 0-3,-34 0 2,34 0-5,-34 0 1,0 0 0,0 0-1,34 0 0,1 0 1,-35 0 0,34 0 3,-34 0-3,34 0 8,-34 0-10,0 0 9,34 0-5,-34 0 3,0-35-7,0 35 17</inkml:trace>
    </iact:actionData>
  </iact:action>
  <iact:action type="add" startTime="23972">
    <iact:property name="dataType"/>
    <iact:actionData xml:id="d3">
      <inkml:trace xmlns:inkml="http://www.w3.org/2003/InkML" xml:id="stk3" contextRef="#ctx0" brushRef="#br0">17281 8517 0,'35'0'6,"-1"0"15,1 0-18,0 0 2,0 0 2,34 0 1,1 0-6,-35 0 4,34 0 0,1 0-4,-1 0 4,-34 0-1,34 0-1,-34 0 0,0 0 1,35 0-1,-1 0 0,1 0 1,-1 0 0,-34 0-1,34-35 0,36 35 1,-70 0-1,34 0 1,-34 0-3,34 0 2,36 0 1,-71 0-2,71 0 2,-36 0-1,-34 0 2,35 0-2,-1 0 1,36 0-3,-36 0 1,-34 0 1,34 0 2,1 0-1,69 0 1,-104 0-1,34 0-2,1 0 2,-1 0-2,1 0 1,-1 0 0,-34 0 1,0 0 0,35 0-1,-1 0-1,-34 0 2,0 0-1,34 0 0,-34 0 0,0 0-1,34 0 3,1 0-3,-35 0 0,34 0 3,-34 0-2,0 0-1,69 0 1,-34 0 4,-36 0-5,71 0 2,-1 0-3,-69 0 4,34 0-3,36 0 0,-71 0 3,71 0-1,-36 0 1,1 0-3,-1 0 1,-34 0-1,35 0 2,-36 0-3,36 0 2,-1 0 2,-34 0-2,0 0-1,69 0 1,-69 0 2,0 0-3,0 0 1,34 0-1,-34 0 4,0 0-4,-1 0 5,36 0-3,-35 0-1,0 0 0,34 0 0,-34 0 1,0 0-3,-1 0 2,36 0 6,-35 0-7,-1 0-1,1 0 7,35 0-6,-1 0-1,1 0 7,-35 0-2,34 0-1,-34 0 2,34 0-5,-34 0 2,0 0-2,35 0 1,-36 0 1,1 0-1,0 0 0,34 0 3,1 0-5,-35 0 2,34 0 1,-34 0 1,69 0-3,-34 0 1,-35 0-1,34 0 2,-34 0-1,34 0-1,1 0 0,0 0 2,-36 0 1,36 0 0,-1 0-4,-34 0 3,35 0-2,-35 0 1,34 0 0,-34 0 3,0 0-4,-1 0 0,36 0 0,-1 0 2,1 0 1,0 0-2,-36 0 5,1 0-7,35 0 1,-36 0 9,36 0-9,-1 0 3,-34 0-4,0 0 4,35 0-2,-36 0-1,1 0 1,35 0 2,-1 0 3,-34 0-3,34 0-2,1 0 2,-35 0 0,0 0-4,-1 0 1,1 0 4,0 0 1,0 0-4,-1 0 0,36 0 8,-35 0-8,0 0 4,-1 0 0,1 0-5,0 0 11,0 0-9,-1 0 5,1 0-8,0-34 19,0 34-2,-1 0 2,1 0-3,0 0-9,0 0-2,0 0-2,-1 0 5,1 0 6,0 0 1,0 0-16,-1 0 29,1 0-20</inkml:trace>
    </iact:actionData>
  </iact:action>
  <iact:action type="remove" startTime="29978">
    <iact:property name="style" value="instant"/>
    <iact:actionData xml:id="d4" ref="#d1"/>
  </iact:action>
  <iact:action type="add" startTime="29914">
    <iact:property name="dataType" value="strokeEraser"/>
    <iact:actionData xml:id="d5">
      <inkml:trace xmlns:inkml="http://www.w3.org/2003/InkML" xml:id="stk4" contextRef="#ctx0" brushRef="#br1">17872 8343 0,'0'35'53,"0"0"-44,0-1 5,0 1-3,0 0 1,35 34-4,-35-34 75,0 0-66</inkml:trace>
    </iact:actionData>
  </iact:action>
  <iact:action type="add" startTime="34461">
    <iact:property name="dataType"/>
    <iact:actionData xml:id="d6">
      <inkml:trace xmlns:inkml="http://www.w3.org/2003/InkML" xml:id="stk5" contextRef="#ctx0" brushRef="#br0">11926 10186 0,'35'0'85,"0"0"-77,-1 0-2,1 0 0,0 0 8,0 0-10,0 0 5,34 0-3,-34 0 1,0 0 0,-1-35 2,1 35-5,0 0 0,0 0 3,-1 0-3,36 0 4,0-35-4,-36 35 0,1 0 1,69-34 1,-69 34-2,0 0 0,0 0 2,-1 0-5,1 0 2,0 0 1,0 0 6,0 0-9,-1 0 2,1 0 2,35 0 0,-36-35 0,1 35 6,35 0-7,-1 0 1,-34 0 4,0 0-7,0 0 0,-1 0 3,1 0 2,0 0-5,0 0 3,-1 0-2,1 0 5,0 0-5,0 0 1,0 0 1,-1 0 0,1 0-2,0 0 2,0-35 1,-1 35-4,1 0 2,35 0 4,-1-35-3,1 35 10,-35 0-11,34 0 3,1 0-6,-36 0 7,1 0-1,0 0-2,0 0-2,104 0 19,-104 0-20,-1 0 3,1 0 0,0 0-1,0 0-1,-1 0 4,36 0 1,-35 0 3,-1 0-9,1 0 2,0 0 2,0 0-4,0 0 3,-1 0-2,36 0 5,-35 0 1,-1 0-4,36 0-2,0 0 9,-36 0-5,71 0-5,-71 0 10,1 0-9,104 0 6,-69 0-3,-35 0-3,-1 0 1,1 0 0,0 0 1,0 0-1,34 0 0,1 0 5,-1 0-7,1 0 5,-35 0-5,-1 0 3,1 0-2,35 0 2,-36 0 2,1 0-3,0 0 0,34 0 0,-34 0 2,35 0-3,-35 0 2,34 0-1,-34 0 3,69 0-3,-34 0 0,-1 0 4,-34 0-4,0 0 3,69 0 0,-69 0-3,0 0-3,34 0 4,-34 0 0,0 0-2,34 0 4,-34 0 1,0 0-5,34 0 1,-34 0 1,69 0-1,-34 0 1,-35 0 0,0 0-1,34 0 0,-34 0 1,0 0 1,34 0-2,1 0-1,-1 0 2,-34 0 3,0 0-5,0 0-1,-1 0 2,36 0 0,-35 0 0,-1 0 0,1 0 1,35 0-3,-36 0 4,1 0-1,35 0-2,-35 0 4,-1 0-5,36 0 2,-35 0 0,34 0 4,-34 0-3,0 0-2,0 0 1,34 0 1,-34 0-1,34 0-1,1 0 6,-35 0-7,34 0 1,-34 0 2,0 0-3,34 0 3,-34 0-1,35 0 0,-36 0 0,36 0 1,-1 0-1,-34 0-1,0 0 0,0 0 3,34 0-2,1 0 2,-35 0 0,-1 0-5,36 0 3,-35 0 4,34 0-1,1 0-1,-35 0 1,-1 0-2,1 0-2,0 0 1,34 0 3,-34 0-1,35-34-1,-35 34 0,-1 0-1,1 0 0,0 0 3,0 0-5,34 0 1,-34 0 0,0 0 2,-1 0 1,36 0-4,-35 0 2,0 0 0,-1 0 2,1 0-3,0 0 1,34 0 0,1 0 1,-35 0 2,-1 0-1,1 0-3,0 0 0,0 0 7,0 0-7,-1 0 0,1 0 1,0 0 3,0 0-2,34 0 0,-34 0 8,0 0-9,-1 0 0,1 0 2,0-35 1,0 35-3,0 0 2,-1 0-3,1 0 5,0 0-1,0 0-1,-1 0 0,36 0-2,-35 0 9,0 0-10,-1 0-1,1 0 7,0 0-5,0 0 1,34 0-1,-34 0 0,34 0 3,-34 0-3,35 0 5,-35 0 0,-1 0-6,36 0 5,-1 0-1,-34 0 2,0 0-5,0 0-2,-1-35 2,36 35 4,0 0-4,-1 0 7,-34 0-6,0 0 3,34 0 5,-34 0-3,0 0-7,34 0 5,-34 0 3,0 0-7,0 0 3,-1 0-4,1 0 0,0 0 2,0 0 0,-1 0 5,1 0-6,0 0 0,0 0 1,34-35 3,-34 35 1,0 0-6,0 0 3,-1 0 0,36 0 8,-35 0-3,-1 0-4,36 0-1,-35 0 2,0 0 2,-1 0-7,1 0 10,0 0-3,0 0 0,-1 0-5,1 0 13,0 0-12,34 0 2,-34 0 5,0 0-10,0 0 1,0 0 5,34 0-5,-34 0 7,0 0-5,-1 0 5,1 0-5,0 0 6,0 0 3,-1 0 1,1 0-6,0 0 29,0 0 20,0 0-11,-1 0-34,1 0 20,0 0 6</inkml:trace>
    </iact:actionData>
  </iact:action>
</iact:actions>
</file>

<file path=ppt/ink/inkAction1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12">
    <iact:property name="dataType"/>
    <iact:actionData xml:id="d0">
      <inkml:trace xmlns:inkml="http://www.w3.org/2003/InkML" xml:id="stk0" contextRef="#ctx0" brushRef="#br0">3929 7162 0,'35'0'45,"34"0"-38,-34 0 5,0 0-6,-1 0 3,1 0-2,0 0-4,0 0 2,0 0-1,34 0 1,-34 0 1,0 0-3,-1 0 4,71 0-3,-36 0 1,1 0 3,-35 0-3,-1 0-1,1 0-1,35 0 2,-36 0-2,1 34 1,0-34 0,0 0 1,0 0-2,34 0 5,-34 35-4,0-35 1,34 0-1,-34 0 5,0 0-7,34 0 1,-34 0 1,0 0 0,0 0 0,-1 0-1,36 0 1,-35 0 1,-1 0 1,1 0-3,0 0 1,0 0 0,-35 35 1,34-35-1,1 0 1,0 0 0,0 0 0,0 0-1,-1 0 1,1 0 0,35 0 2,-1 0 4,-34 0-9,35 0 2,-36 0 0,1 0 1,0 0 0,34 0-1,1 0 3,-35 0-4,34 0 1,-34 0 0,35 0 2,-36 0-3,1 0 0,35 0 3,-36 0-4,71 0 3,-36 0-2,-34 0 2,0 0 2,34 0-4,1 35 1,34-35 0,-34 0 4,-1 0-2,-34 0-1,35 0 0,-36 0-2,36 0 1,-35 0 0,34 0 1,-34 0-1,34 0 2,-34 0-1,35 0-3,-1 0 4,-34 0-4,0 0 5,34 0-5,1 0 1,0 0 8,-36 0-8,71 0 1,-71 0-2,36 0 3,-1 0-1,-34 0 1,35 0 0,-1 0 2,1 0-2,-35 0 0,34 0 1,1 0-2,-36 0 8,36 0-9,-35 0-1,0 0 2,34 0 0,-34 0 1,34 0 4,-34 0-4,0 0-3,0 0 1,34 0 2,-34 0-1,0 0 2,34 0-4,-34 0 2,0 0 6,34 0-8,-34 0 3,0 0 4,35 0-7,-36 0 6,1 0 0,35 0-5,-36 0 1,1 0 1,0 0 1,34 0-1,1 0 3,-35 0-3,0 0 0,-1 0-2,1 0 2,35 0-2,-1 0 7,-34 0-6,69 0 0,-69 0 4,139 0-2,-139 0 3,34 0-2,-34 0-2,0 0-2,-1 0 4,1 0-3,0 0-3,0 0 5,0 0 1,69 0-2,-69 0 0,69 0 2,-69 0-3,0 0 1,34 0 2,-34 0 0,69 0-4,0 0 5,-34 0 1,69 0-2,-69 0-3,-1 0 8,1 0-7,-36 0-3,1 0 1,0 0 4,35 0-2,-36 0 5,1 0-7,0 0 1,0 0 0,-1 0 1,36 0 1,-35 0 0,-1 0-3,36 0 2,-35 0 5,34 0-7,-34 0 0,35 0 6,-36 0-1,1 0-6,0 0 5,0 0-6,-1 0 4,1 0 0,0 0 2,0 0-1,0 0-2,-1 0 0,1 0 4,0 0-3,0 0 1,-1 0 2,36 0-2,-35 0 4,0 0-9,-1-35 3,1 35 5,0 0-4,0 0-4,-1 0 2,36 0 6,-35 0-5,34 0 0,-34 0 4,0 0-5,0 0 2,-1 0-1,1 0 1,0 0 3,34 0-4,1 0 6,-35 0-8,-1 0 3,36 0 4,-35 0 1,69 0-9,-69 0 7,34 0-4,1 0 0,-1 0 6,-34 0-6,-35-35 0,70 35 0,-35 0-1,-1 0 2,1 0 1,0 0-3,0 0 1,-1 0 0,1 0 3,0 0-3,0 0-1,0 0 11,-1 0-10,1 0 1,0 0-2,0 0 1,-1 0 2,1 0-2,0 0 2,0 0-2,-1-35 4,36 35-4,-35 0 9,0 0-11,-1 0 1,1 0 6,0 0 3,34 0-3,-34 0-1,0 0 4,0 0 0,-1 0-8,1 0 7,0 0-9,0 0 7,0 0-7,-1 0 3,1 0 0,0 0 1,0 0 0,-1 0 2,1 0 0,0 0-7,0 0 6,34 0 9,1 0-7,-35 0-6,34 0 11,-34 0-6,34 0 6,-34 0-9,0 0 0,0 0 0,0 0-1,-1 0 5,1 0-5,0 0-1,0 0 8,-1 0-3,36 0-1,-35 0 1,-1 0 1,36 0-1,-35 0-7,0 0 5,-1 0 0,71 0-2,-71-34 3,1 34-1,0 0-4,0 0 2,34 0 6,-34 0-4,0 0 0,34 0 1,-34 0 2,35 0 1,-36 0-2,36 0-5,-35 0 7,-1 0-7,1 0 0,35 0 4,-35 0 2,-1 0-6,1 0 3,0 0 0,69 0-3,-69 0 0,0 0 2,-1 0 2,1 0 1,0 0 2,0 0-2,0 0 2,-1 0 1,1 0 2,0 0-9,0 0 10,-1 0-8,1 0 8,0 0-2,0 0-6,0 0 1,-1 0 1,36 0 2,-35 0-3,-1 0 3,1 0-8,0 0 14,0 0 5,-1 0-17,1 0 0,0 0 9,0 0-3,0 0 7,-1 0-13,1 0 7,0 0-1,0 0 5,-1 0-8,1 0 3,0 0-1,0 0-5,-1 0 15,1 0 7,0 0 106</inkml:trace>
    </iact:actionData>
  </iact:action>
  <iact:action type="add" startTime="6372">
    <iact:property name="dataType"/>
    <iact:actionData xml:id="d1">
      <inkml:trace xmlns:inkml="http://www.w3.org/2003/InkML" xml:id="stk1" contextRef="#ctx0" brushRef="#br0">23435 7196 0,'0'35'26,"35"-35"-14,0 0-3,0 0-5,-1 0 0,36 0 3,-35 0-1,-1 0-1,1 0 0,0 0-3,34 0 6,-34 0-2,35 0-3,-70 35 1,69-35 1,1 0-2,-1 0 5,-34 0-4,0 0-1,34 0 1,1 0 0,0 0 4,-36 0-5,36 0 0,-1 0 1,-34 0 0,35 0 2,-1 0-2,1 0-2,34 0 3,-34 0 0,-1 0-2,1 0 1,-1 0-1,1 0 3,-1 0-3,36 0 2,-36 0-1,1 0 1,-1 0-1,1 0-1,-35 0 1,34 0 1,-34 0-1,34 0-1,-34 0 4,35 0-4,-35 0 0,34 0 4,1 0 3,-36 0-6,36 0 0,-35 0 2,0 0-3,-1 0 1,71 0 1,-71 0 0,1 0-3,0 0 1,34 0 1,-34 0 3,0 0-3,35 0-2,-36 0 1,1 0 5,0 0-4,34 0 0,-34 0 5,35 0-7,34 0 7,-34 0-3,-1 0-1,-34 0-1,0 0 0,34 0 0,-34 0-1,0 0 3,-1 0 2,1 0 2,0 0-5,0 0-3,34 0 1,-34 0 5,0 0 2,0 0-8,-1 35 2,1-35 1,0 0 1,0 0-2,0 0 1,-1 0-3,1 0 2,0 0 2,34 0-4,-34 0 3,0 0 3,34 0 1,-34 0-8,35 0 4,-1 0 7,-34 0-6,0 0 3,0 0-5,-1 0 0,1 0 3,35 0 1,-36 0 0,36 0 0,-35 0 3,0 0-2,-1 0-3,1 0-4,0 0 6,0 0-6,-1 0 7,1 0-5,0 0 4,34 0 1,-34 34-1,0-34-4,0 0 1,0 0 3,-1 0-2,1 0 3,0 0-7,0 0 6,-1 0-6,1 0 5,0 0-3,34 0-1,-34 0 7,0 0-4,0 0 0,0 0 4,-1 0 0,1 0 1,0 0-3,0 0 1,-1 0 1,-34 35-8,35-35 9,0 0-5,0 0 4,0 0-1,-1 0 0,1 0-5,0 0 7,0 0 6,-1 0-9,-34 35 2,35-35 6,0 0 1,0 0 12,-1 0-5</inkml:trace>
    </iact:actionData>
  </iact:action>
  <iact:action type="add" startTime="8501">
    <iact:property name="dataType"/>
    <iact:actionData xml:id="d2">
      <inkml:trace xmlns:inkml="http://www.w3.org/2003/InkML" xml:id="stk2" contextRef="#ctx0" brushRef="#br0">3790 9039 0,'35'0'60,"34"0"-52,-34 0-3,0 0 2,-1 0-1,1 0-2,0 0 5,0-35-3,-1 35-5,1-35 2,0 35 3,0 0-5,0 0 2,34 0 0,-34 0 4,34 0-1,1 0-3,0-35 7,-1 35-8,-34 0 4,0 0 0,69-34-4,-69 34 2,34 0-1,-34 0 1,35 0 1,-36 0-1,1 0 1,0 0 1,34 0-4,-34 0 4,69 0 0,-69 0 2,0-35-4,0 35 0,0-35 2,34 35 2,-34 0-6,0 0 4,-1 0-2,1 0-1,35 0 5,-1 0-5,-34 0 10,0 0-8,0 0-2,-1 0-2,1 0 3,0 0 1,0 0-1,34 0 3,-34 0 1,0 0-2,0 0-5,-1 0 11,1 0-8,0 0 4,0 0-4,-1 0-1,1 0 7,0 0-8,0 0 3,-1-35-2,1 35 5,0 0-7,0 0 2,34 0 2,-34-34 4,35 34-4,-36 0 0,1 0 0,0 0-3,0 0 2,-1 0 0,1 0 1,0 0 1,0 0-1,34 0-4,-34 0 8,0 0-7,34 0 3,1 0 3,-35 0-4,34 0 2,-34 0-1,35 0-3,-1 0 1,-34 0 1,69 0 0,-69 0 1,34 0-1,36 0 0,-70-35 0,34 35 0,1 0 1,-1-35 0,-34 35 0,35 0-2,-36 0 2,36 0-3,-35 0 2,69 0 1,-35 0 4,-34 0-7,35 0 3,-35 0-2,-1 0 2,1 0-2,35 0 4,-36 0-3,1 0-1,35 0 2,-36 0-2,36 0 2,0 0-2,-36 0 1,1 0 1,69 0-2,-69 0 2,0 0-2,0 0 3,34 0-4,-34 0 2,35 0 7,-36 0-8,36 0 1,-35 0-1,-1 0 4,36 0-5,-35 0 2,0 0 2,34 0-3,1 0 0,-36 0 1,1 0 3,35 0-2,-1 0-4,1 0 4,-1 0 0,1 0-1,-1 0 0,1 0 0,-1 0 0,1 0 0,0 0 0,-1 0-1,1 0 1,-1 0 1,1 0-2,34 0 3,-34 0-4,34 0 10,-69 0-10,34 0 6,1 0-7,34 0 3,-69 0-1,0 0 1,34 0 2,35 0-3,-34 0 1,34 0-1,1 0 3,-71 0-3,36 0 0,-1 0 3,1 0 0,0 0-4,-36 0 2,71 0 0,-1 0 4,-35 0-4,1 0 0,-35 0 2,34 0-3,36 0 0,-71 0 1,36 0 3,-1 0-3,-34 0 0,35 0 0,-1 0 1,1 0 1,-1 0-2,-34 0 3,35 0-5,-35 0 1,-1 0 3,1 0-1,35 0-3,-36 0 2,1 0-1,0 0 2,0 0-2,-1 0 3,36 0 4,0 0-4,-36 0-3,1 0 6,35 0 0,-1 0-6,-34 0 1,34 0 5,1 0-7,0 0 9,-36 0-8,36 0 2,-35 0 3,34 0-4,1 0 4,-1 0-3,-34 0 3,35 0-4,-1 0 3,-34 0 2,0 0-6,34 0 1,-34 0 0,0 0 2,0 0-4,-1 0 1,1 0 2,35 0 2,-36 0-4,1 0 0,35 0 1,-36 0 3,1 0-4,35 0 10,-1 0-6,-34 0-3,35 0 2,-36 0-3,36 0 11,-1 0-12,-34 0 3,0 0-1,0 0 7,0 0-6,-1 0-2,1 0 0,0 0 1,0 0 0,34 0 4,-34 0 1,0 0-2,-1 0-5,1 0 0,0 0 4,0 0-3,0 0 6,-1 0-5,1 0 0,0 0 1,0 0-2,-1 0 1,1 0 0,0 0 3,0 0-1,0 0-4,34 0 3,-34 0 4,0 0-3,-1 0-2,36 0 0,-35 0-1,34 0 5,-34 0-1,35 0-3,-36 0 4,1 0-6,0 0 2,0-35-1,-1 35 4,36 0-5,-35 0 6,-1 0-3,1 0-2,0 0 1,0-34 0,0 34 5,-1 0-1,1 0 7,0 0-8,0 0 5,-1 0 35,1 0 1,0 0-40,0 0-4,-1 0 16,1 0 15</inkml:trace>
    </iact:actionData>
  </iact:action>
  <iact:action type="add" startTime="11636">
    <iact:property name="dataType"/>
    <iact:actionData xml:id="d3">
      <inkml:trace xmlns:inkml="http://www.w3.org/2003/InkML" xml:id="stk3" contextRef="#ctx0" brushRef="#br0">26391 8726 0,'69'35'7,"-34"-35"9,0 0 34,0 0-18,-1 0-16,1 0-9,0 0 11,0 0-12,-1 0 7,1 0-8,0 0-3,0 0 12,0 0-12,-1 0 3,1 0-2,0 0 3,0 0-4,-1 0 8,36 0-5,-1 0 4,-34 0-3,0 0 1,0 0-4,0 0-1,34 0 3,-34 0-2,34 0 5,-34 0 0,35 0-1,-1 0 0,-34 0 4,0 0-10,0 0 11,-1 0-8,1 0 0,0 0 4,0 0-4,-1 0 1,1 0 8,0 0-8,0 0-3,0 0 12,-1 0-7,1 0 10,0 0-10,104 0 22,-104 0-24,-1 0 8,1 0-8,0 0 8,0 0-9,34 0 10,-34 0-10,0 0-1,0 0 4,-1 0 3,1 0 3,0 0-11,0 0 7,-1 0-2,1 0 2,0 0-3,0 0 6,0 0-3,-1 0-3,1 0-2,0 0 6,0 0-7,-1 0 8,1 0-5,0 0 0,0 0-4,-1 0 6,1 0 2,0 0-3,0 0 2,0-35-2,-1 35 3,1 0-2,0 0 3,0 0 3,-1 0 8,1 0-11,0 0 20,0 0 0,-1 0 11,1 0-27,0 0 27,0 0-13,0 0-25,-1 0 11,-34-35-9,35 35 17,0 0 2,0 0 8,-1 0 15,-34-35-41</inkml:trace>
    </iact:actionData>
  </iact:action>
  <iact:action type="add" startTime="13869">
    <iact:property name="dataType"/>
    <iact:actionData xml:id="d4">
      <inkml:trace xmlns:inkml="http://www.w3.org/2003/InkML" xml:id="stk4" contextRef="#ctx0" brushRef="#br0">3303 9873 0,'70'0'31,"-36"0"-27,1 35 1,0 0 1,0-35-2,-1 0 0,1 0 4,0 0-3,34 0-3,1 0 2,0 0 2,103 0-2,-138 0 0,0 0 0,69 0 2,-34 0-3,34 0 0,-34 0 2,34 0 2,35 0-4,-35 0 0,-34 0 2,-1 0-2,71 0 0,-106 0 4,1 0-2,104 0-1,-35 0-3,1 0 2,-1 0 1,-34 0 1,34 0-2,-35 0 1,36 0 2,-1 0-1,0 0-2,1 0 2,-70 0-2,69 0 2,0 0-2,0 0 1,1 0 0,-36 0 1,36 0-3,-1 0 2,-35 0 1,36 0 1,-36-35-3,36 35 2,-36 0-2,35-35 2,-34 35 0,0 0-3,-1 0 2,35 0 2,-34 0-4,-1 0 3,-34 0-1,35 0-1,-1 0 1,-34 0 0,0 0 1,0 0 1,-1 0-3,36 0 1,-35 0 0,34 0 2,-34 0-4,35 0 3,-1 0 0,-34 0 0,0 0-3,34 0 2,1 0 0,-1 0-2,1 0 4,-35 0-3,34 0 2,35 0 0,-69 0-1,35 0 0,-1 0 0,-34 0 2,69 0-2,-69 0 0,0 0-1,0 0 2,34 0-1,-34 0-1,0 0 1,0 0-1,34 0 2,-34 0-2,0 0 5,-1 0-4,1 0-1,35 0 1,-35 0-1,-1 0 2,36 0 0,-35 0-2,-1 0 1,71 0-1,-71 0 6,36 0-5,0 0-1,-1 0 7,-34 0-6,0 0 4,-1 0-7,36 0 2,-1 0 7,-34 0-2,35 0-6,-35 0 8,-1 0-8,36 0 1,-35 0 1,-1 0 4,36 0-4,-35 0 0,-1 0 1,1 0-1,35 0-2,34 0 8,-69 0-5,34 0-3,-34 0 2,70 0-1,-71 0 2,1 0-1,35 0-1,-1 0 7,-34 0-9,0 0 4,34 0-2,-34 0 1,35 0 4,-36 0-5,36 0 3,-35 0-3,-1 0 1,36 0-1,-1 0 8,-34 0-8,35 0 3,-35 0-1,34 0 1,1 0-2,-1 0 5,-34 0-6,34 0 0,-34 0 6,0 0-5,0 0 0,69 0-1,-69 0 2,34 0 0,-34 0 0,0 0-1,0 0 2,-1 0-3,1 0 0,0 0 2,0-35 0,0 35-2,69 0 0,-69 0 2,34 0 2,-34 0 0,0 0 2,0 0-8,-1 0 3,1 0 1,0 0 0,0 0 3,-1 0-4,1 0 2,0 0-2,0 0-2,-1 0 7,1 0-7,0 0 1,0 0 3,0 0 0,-1 0 1,1 0-4,0 0 1,0 0 0,-1 0 1,36 0 4,-35 0-5,34 0 0,1 0 0,-35 0 0,34 0 5,35 0-6,-34 0 6,-1 0-6,-34 0 1,35 0 1,-35 0-1,-1 0 0,1 0-1,35 0 1,-1 0 5,-34 0-5,35 0 6,-1 0-6,-34 0 4,0 0-3,34 0-2,-34 0 2,0 35 0,-1-35-2,71 0 0,-70 0 2,-1 0 2,36 35-2,-1-35 9,-34 0-10,0 0 2,0 0 8,-1 0 0,1 0-3,0 0 6,0 0-2,0 0 1,-1 0-7,1 0-1,0 0-4,34 0 9,1 0-3,-35 0-2,-1 0 9,1 0-16,0 0 3,0 0 16,0 0 7,-1 0-7,1 0-5,0 0 0,0 0 1,-1 0 5,1 0-16,0 0 8,0 0-9,0 0 23,-1 0-15,1 0 42</inkml:trace>
    </iact:actionData>
  </iact:action>
  <iact:action type="add" startTime="41462">
    <iact:property name="dataType"/>
    <iact:actionData xml:id="d5">
      <inkml:trace xmlns:inkml="http://www.w3.org/2003/InkML" xml:id="stk5" contextRef="#ctx0" brushRef="#br0">3825 11507 0,'34'0'9,"36"35"21,-70-1-25,35-34 14,-1 0-1,1 0-3,35 35 0,-36-35-9,1 0 4,0 0 7,0 0-15,0 0 15,-1 0-4,1 0 2,0 0-10,0 0 14,-1 0-15,1 0 10,0 0-10,0 0 11,0 0-9,-1 0 4,1 0-4,0 0-4,0 0 13,-1 0-4,1 0-4,0 0-6,0 0 4,-1 0-1,1 0 8,0 0-6,0 0 6,0 0 3,-1 0-10,1 0-4,0 0 3,0 0 5,-1 0 1,1 0-7,0 0 3,0 0-4,-1 0 2,1 0 7,35 0-5,-35 0 6,-1 0-12,1 0 4,35 0 4,-36 0 0,1 0 5,35 0-7,-1 0 9,-34 0-11,0 0 7,34 0 0,-34 0-8,0 0 4,0 0-2,-1 0 8,1 0-8,35 0 4,-35 0-1,-1 0 0,1 0-3,0 0 1,34 0 7,-34 0-3,35 0 2,-36 0 2,1 0-9,0 0 6,0 0-8,0 0 9,-1 0-8,1 0 1,0 0 11,0 0-7,-1 0-3,1 0-1,0 0 3,0 0 1,-1 0-4,1 0 4,0 0-6,35 0 8,-36 0 0,1 0-6,0 0-2,0 0 2,-1 0 6,1 0-8,0 0 2,0 0-2,34 0 12,-34 0-13,0 0 2,0 0-1,34 0 4,-34 0-1,0 0-3,-1 0 1,1 0 1,35 0 2,-36 0 2,1 0-6,70 0-1,-71 0 2,1 0 0,0 0 1,34 0 5,-34 0-5,35 0 4,-1 0 5,-34 0-11,0 0 3,34 0 1,-34 0 0,0 0-3,0 0 0,-1 0 6,1 0-3,0 0 11,0 0-11,0 0-1,-1 0 5,36 0 4,-35 0-5,-1 0-5,1 0 0,0 0 2,0 0-1,-1 0 5,1 0-5,0 0-1,0 0 3,0 0 5,-1 0-9,1 0 2,0 0 1,0 0-4,-1 0 3,1 0 1,35 0 2,-36 0-5,1 0-1,0 0 1,0 0 1,0 0 0,-1 0-2,1 0 8,0 0-6,0 0-3,-1 0 2,1 0-2,0 0 5,0 0-1,34 0-2,-34 0 3,0 0-1,0 0-2,-1 0 5,1 0-5,35 0 1,-36 0-1,36 0-2,0 0 10,-36 0-8,1 0 7,0 0-4,0 0-5,-1 0 2,1 0 0,0 0 2,0 0-4,34 0 5,-34 0 0,0 0-1,0 0 1,-1 0-2,1 0-1,0 0 5,0 0-5,-1 0-1,1 0 6,0 0 0,0 0-4,-1 0 0,1 0-2,0 0 1,0 0 1,0 0 1,34 0-2,-34 0 0,0 0 4,-1 0-2,1 0-2,0 0-2,0 0 6,0 0-4,-1 0 12,1 0-8,139 0 24,-105 0-24,-34 0-2,35 0 1,-35 0-1,-1 0-3,1 0 3,0 0-2,0 0 0,-1 0 0,1 0 1,0 0-1,0 0 0,34 0 5,-34 0-2,0 0-3,0 0 1,-1 0-3,1 0 3,0 0 2,0 0-4,34 0 1,1 0 0,-1 0 6,-34 0-5,0 0 1,0 0-2,-1 0 4,1 0-4,0 0 0,0 0 0,-1 0 0,1 0 0,0 0 1,0 0-2,-1 0 2,1 0 4,35 0-3,-35 0 1,-1 0-5,1 0 2,0 0 5,0 0 3,-1 0-7,1 0 0,0 0 7,35 0-6,-36 0 0,36 0 3,-1 0-5,-34 0 2,35 0 4,-1 0-6,1 0 4,-35 0-4,34 0 0,-34 0 0,0 0 3,-1 0-6,1 0 3,0 0-1,0 0 1,-1 0 1,1 0-2,0 0 3,0 0 0,0 0-2,34 0 4,-34 0-3,0 0-1,-1 0-1,1 0 1,0 0-1,0 0 1,-1 0-1,1 0 1,0 0 0,0 0 1,0 0 1,-1 0-2,1 0 1,0 0-2,0 0 1,-1 0 0,36 0 3,-35 0 3,0 0-4,-1 0-3,1 0 1,35 0 1,-36 0 2,1 0 0,0 0 1,0 0-4,-1 0-3,1 0 2,0 35 4,0-35-5,0 0 2,34 0-1,-34 69 1,0-69 1,-1 0-2,36 0 11,-1 0-10,-34 0 2,0 0-4,35 0 3,-36 0-1,1 0-1,35 0 1,-36 0 1,1 0-1,0 0-1,0 0 3,-1 0-3,36 0 1,-35 0 4,34 35-3,-34-35-3,0 0 2,0 0 7,-1 0-10,1 0 3,0 0-1,35 0 3,-1 0-3,-34 0 0,0 0 2,34 0 3,-34 0-3,34 0 6,1 0-3,-35 0-7,34 0 4,-34 0-1,0 0 0,0 0-1,69 0 2,-69 0 3,69 0-6,-69 0 3,0 0 2,34 35-4,1-35 2,-36 0-2,1 0 2,0 0-2,34 69 1,1-69 3,-35 0-3,34 0-1,-34 0 2,0 0 0,104 0-1,-70 0 1,1 0 6,0 0-9,-1 35 6,1-35-3,-1 0-1,-34 35 1,0-35 1,69 0-2,-69 0 5,0 0-3,-1 0-2,1 0 1,0 0 1,34 0-1,-34 0 3,0 0-2,0 0-5,0 0 4,-1 0-1,1 0 3,0 0-3,0 0 3,-1 0-3,1 0 4,0 0-5,0 0 2,-1 0-2,1 0 0,0 0 2,35 0 8,-36 0-10,1 0 6,35 0-6,-36 0 6,36 0 3,-35 0-5,-1 0-5,1 0 9,0 0-5,0 0 10,0 0-14,-1 0 88</inkml:trace>
    </iact:actionData>
  </iact:action>
  <iact:action type="add" startTime="50531">
    <iact:property name="dataType"/>
    <iact:actionData xml:id="d6">
      <inkml:trace xmlns:inkml="http://www.w3.org/2003/InkML" xml:id="stk6" contextRef="#ctx0" brushRef="#br0">24478 11820 0,'70'-35'67,"-35"35"-54,-1 0-9,1 0-1,35 0 5,-35 0 0,-1-35-4,1 35 5,0 0-5,0 0 3,-1 0-4,1 0 1,0-35-1,0 35 3,34 0 0,-34 0-2,35 0 0,-36 0 10,36 0-12,-35 0 7,-1 0-3,1 0-2,0 0 2,0 0-1,-1 0-1,1 0 6,0 0-4,0 0-1,0 0 0,-1 0 1,36 0 4,-35 0-5,-1 0 6,1 0-5,0 0-4,0 0 6,34-34-2,1 34 3,-35 0-4,-1-35-4,1 35 2,0 0 7,0 0-7,-1 0 1,1 0-1,0 0 3,35 0-3,-36 0 7,36 0-3,-35-35-6,-1 35 3,1 0-1,0 0 3,0 0 6,-1 0-5,1 0-5,0 0 3,0 0 1,0 0-4,-1 0 2,36 0 5,-35 0-6,-1 0 0,1 0 1,0 0-1,0 0 2,-1 0 5,1 0-7,0-35 2,0 1 5,0 34 5,-1 0-11,1 0 9,0 0 4,0 0-8,-1 0-5,1 0 11,0 0-13,0 0 16,-1 0-7,1 0 0,0 0 7,0 0-8,0 0 10,-1 0-10,1 0-6,0-35 2,0 35 8,-1 0-5,1 0 8,0 0-7,0 0-3,-35-35-5,35 35 2,-1 0 11,1 0-9,0 0-2,0 0 8,-1 0-8,1 0 1,0 0-2,0 0 5,-1 0 0,1 0 0,0 0-5,0 0 7,34 0 1,-69-35-7,35 35 1,0 0 6,0 0-6,-1 0 8,1 0-3,0 0-7,0 0 9,-1 0-8,36 0 7,-35 0-3,0 0 1,34 0 7,-34 0-11,0 0 0,-1 0 6,1 0 0,0 0 5,0 0-11,-1 0 7,1 0-5,0 0 3,0-34-6,0 34 5,-1 0-1,1 0 0,0 0-4,0 0 2,34 0 11,-34 0-12,0 0 4,-1 0-2,1 0 3,0 0-8,0 0 12,0 0-12,-1 0 4,1 0 2,35 0 7,-36 0-6,1 0 3,0 0-8,0 0 13,0 0 2,34 0 5,-34 0-8,0 0 1,34 0-8,-34 0-3,0 0 2,-1 0 12,1 0-15,0 0 2,0 0-1,0 0 28,-1 0 7,1 0-23</inkml:trace>
    </iact:actionData>
  </iact:action>
  <iact:action type="add" startTime="55499">
    <iact:property name="dataType"/>
    <iact:actionData xml:id="d7">
      <inkml:trace xmlns:inkml="http://www.w3.org/2003/InkML" xml:id="stk7" contextRef="#ctx0" brushRef="#br0">3894 14253 0,'35'0'41,"0"0"-34,34 0 2,-34 0-3,0 0 0,-1 35-4,36-35 5,-35 0-2,0 0-2,-1 0 0,71 0 4,-36 0-5,1 0 1,-35 0 1,104 69 1,-70-69 0,35 0-2,-69 0 1,70 35 0,-1-35-1,-35 0 2,36 35 1,-36-35-1,1 0-2,34 0 1,0 35 0,1-35-1,-36 0 1,70 34 1,-104-34-2,104 70 2,-104-70-1,69 0-1,1 0 3,-36 0-4,-34 0 3,69 70 1,1-70-3,-1 0 4,0 0-5,-34 0 2,34 0 0,-34 0-1,-1 0 2,1 0-1,-1 0-1,1 0 1,-1 0 1,1 0-2,-1 0 2,-34 34-2,35-34 3,-36 0-1,36 35 4,-1 0-6,-34-35 0,0 0 2,0 0-3,34 0 4,-34 0 2,0 0-3,0 0-2,-1 0 0,1 0 2,0 0 0,35 35 4,-36-35-6,36 0 7,-35 0-2,34 0-6,-34 0 3,0 0-1,-1 0-1,36 0 1,0 0 1,-36 0-2,1 0 3,0 0-1,34 0 0,1 0-2,-35 0 0,-1 0 3,1 0-3,35 0 1,-1 0 1,-34 0 3,0 0-5,0 0 1,-1 0 0,1 0 3,0 0-3,0 0-1,-1 0 0,1 0 4,0 0-4,0 0 0,0 0 1,-1 0 2,36 0 0,-1 0 4,-34 0-8,0 0 1,0 0 1,34 0 4,-34 0-1,0 0-2,0 0 0,-1 0-2,36-35 5,-35 35-3,-1 0 1,1 0 4,0 0-8,0 0 15,0 0-16,-1-35 15,1 35-14,-35-35 5,35 35 12,0 0 2,-1 0 20</inkml:trace>
    </iact:actionData>
  </iact:action>
</iact:actions>
</file>

<file path=ppt/ink/inkAction1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633">
    <iact:property name="dataType"/>
    <iact:actionData xml:id="d0">
      <inkml:trace xmlns:inkml="http://www.w3.org/2003/InkML" xml:id="stk0" contextRef="#ctx0" brushRef="#br0">22010 6536 0,'0'35'118,"0"-1"-113,0 1 2,0 0-3,0 0 2,34-1 6,-34 1-2,35 35 4,-35-36-2,0 1-8,35 0 2,-35 0-2,0-1 105,35-34-76,34 0-25,-34 0-3,0 0 1,34-69-4,-34 69 5,35-70-4,34 36 1,-69 34 0,34-70 0,36 35 2,-36 1-3,35-71 1,1 71 0,-1-36 3,-34 35-5,34 0 2,-69 1 1,104-71 1,-70 105-3,1-34 0,34-36 3,-34 1-2,34 69-1,-69-35 0,34 0 3,-34 35-2,104-35-1,-104 35 1,-35-34 1,69 34 0,1-35-2,-35 35 3,0 0-1,-1-35-1,1 35 8,0 0 46,0 0-37,-35-35-15</inkml:trace>
    </iact:actionData>
  </iact:action>
  <iact:action type="add" startTime="13724">
    <iact:property name="dataType"/>
    <iact:actionData xml:id="d1">
      <inkml:trace xmlns:inkml="http://www.w3.org/2003/InkML" xml:id="stk1" contextRef="#ctx0" brushRef="#br0">24304 7822 0,'0'35'50,"0"0"-33,0-1 0,0 1-10,0 0 8,0 0-13,0-1 9,0 1-6,0 0-3,0 0 12,0-1-2,35 36 1,-35-35-8,0 34 10,0-34-4,0 0-5,0-1-1,0 1 8,0 0 2,0 0-13,35-35 289,-35-35-286,35 35 0,0-70 2,-1 36-4,1-1 2,0 0 2,0 0-1,-1 1-2,1-1-1,0 0 2,35 0 0,-70 1-2,69-1 0,-34 0 3,34 0-1,-34 1-2,35-1-1,-36 0 2,36 0 1,0-34 2,-36 69-2,1-35-2,35 0 4,-36 35-5,36-69 5,-1 34 1,-34 35-7,0-35 4,0 35 3,-35-35-6,69 35 3,-34 0-1,0 0 2,-35-34-3,35-1 2,-1 35 1,36 0-1,-35-35 0,34 0 1,-34 35-1,0-34 1,0 34-4,-1 0 5,1 0 10,0-35 1,0 35 8,-1-35 13</inkml:trace>
    </iact:actionData>
  </iact:action>
  <iact:action type="add" startTime="21696">
    <iact:property name="dataType"/>
    <iact:actionData xml:id="d2">
      <inkml:trace xmlns:inkml="http://www.w3.org/2003/InkML" xml:id="stk2" contextRef="#ctx0" brushRef="#br0">11613 10707 0,'-35'35'102,"35"0"-76,0 0-22,0-1 0,0 1 5,0 0 6,0 0-10,0-1-1,35 1 16,-35 0 318,35-35-319,0 0-3,0 0-15,-1 0 4,1-35 5,0 35-6,0-35 0,-1 1 0,36 34 3,-70-35-3,35 35 4,-1 0-6,36-35 1,-35 0 2,0 35-1,-1-34 4,1-1-4,0 35 4,0-35-5,-1 0-1,1 35 4,0-34-3,0 34 3,-1 0-1,-34-35-2,35 35 3,0 0 0,0 0-2,0-35-2,-1 35 4,-34-35 0,35 35-2,0 0 10,-35-34-10,35 34 2,-1-35 2,1 35 13,0-35-9,0 0-3,-1 35-8,1 0 19,-35-35 13,35 35 48,0 0-70,0-34-7</inkml:trace>
    </iact:actionData>
  </iact:action>
  <iact:action type="add" startTime="38684">
    <iact:property name="dataType"/>
    <iact:actionData xml:id="d3">
      <inkml:trace xmlns:inkml="http://www.w3.org/2003/InkML" xml:id="stk3" contextRef="#ctx0" brushRef="#br0">19541 12028 0,'0'35'42,"0"0"-39,0 0 2,0-1 4,35 1-5,-1-35 0,-34 35 1,0 0 1,35-1 0,-35 36 6,0-35-3,0-1-7,0 1 3,35-35 4,-35 35-6,0 0 6,35-35 143,34 0-142,-34 0-4,-35-35 4,35 35-8,-35-35 2,35 0 3,-1 35-1,-34-34-2,35 34 2,0-35-2,0 35 0,34-35 1,-34 0 1,0 35-1,0-34-2,-1 34 2,1-35 0,0 0 2,0 35 3,-1 0-7,1-35 2,0 35 6,0 0-7,-1-34 2,1 34-2,-35-35 1,70 35 8,-35 0-9,-1 0 2,1 0-2,0 0 9,0-35-10,-1 35 3,-34-35 8,35 1-3,0 34 5,35 0-3,-70-35-7,34 35-4,1 0 3,0 0 5,-35-35-4,35 35 2,-1 0 83,1-35-83,0 35-5,-35-35 0,35 35 5</inkml:trace>
    </iact:actionData>
  </iact:action>
  <iact:action type="add" startTime="49327">
    <iact:property name="dataType"/>
    <iact:actionData xml:id="d4">
      <inkml:trace xmlns:inkml="http://www.w3.org/2003/InkML" xml:id="stk4" contextRef="#ctx0" brushRef="#br0">24826 13454 0,'0'34'116,"0"1"-93,0 0 0,0 0 19,0 34-11,0-34-16,0 0 57,0-1-63,0 1 6,35-35 9,-35 35 32,0 0-48,0-1 16,0 1 16,0 0-9,35-35 268,-1-35-297,-34 0 2,35 1 9,0-1-2,0 35-8,-35-35 5,34 0-3,1 1 4,35-36 0,-35 35-2,-1 35 2,1-34-4,0 34 1,-35-35 4,35 0-3,-1 35 0,1-35 2,0 35-6,34-34 8,-34-1-4,0 35-1,0-35-3,0 35 3,-1 0 7,1 0-11,-35-35 3,35 35 1,0-34-2,-1 34 2,1 0 2,0 0-2,0 0 2,-1-35-7,1 35 8,0 0-1,0-35-4,34 35 0,-34 0 5,0 0 0,0 0-3,-1 0-2,1 0 26</inkml:trace>
    </iact:actionData>
  </iact:action>
  <iact:action type="add" startTime="63016">
    <iact:property name="dataType"/>
    <iact:actionData xml:id="d5">
      <inkml:trace xmlns:inkml="http://www.w3.org/2003/InkML" xml:id="stk5" contextRef="#ctx0" brushRef="#br0">10674 16235 0,'0'0'3,"35"0"28,0 0 8,-35 34-37,0 1 2,35-35 6,-35 35-4,0 0 5,0-1-7,0 1 0,34-35 1,-34 35 3,35 0 10,-35-1-13,0 1 14,0 0-16,35-35 16,-35 35-10,0 0 16,0-1-20,0 1 36,0 0-24,35 0 73,34-35-12,-34 0-69,0-35-2,0 35-2,34-35 1,-34 35-1,0-69-2,-1 69 1,1-70-2,0 70 6,0-35-5,0 35 5,-1 0-1,1-69-4,0 69-1,0-35 2,-1 0 2,1 0-3,0 35 3,0 0-4,34-34 4,-69-1-3,70 35 0,-35 0 1,-1 0 4,1-35-4,0 35 3,34-35-3,-69 1 0,70 34 2,-35-35 2,0 35 0,-1-35 13,1 35-18,-35-35 4,35 35 17,-35-34-15,35 34 5,-35-35 15</inkml:trace>
    </iact:actionData>
  </iact:action>
</iact:actions>
</file>

<file path=ppt/ink/inkAction1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407">
    <iact:property name="dataType"/>
    <iact:actionData xml:id="d0">
      <inkml:trace xmlns:inkml="http://www.w3.org/2003/InkML" xml:id="stk0" contextRef="#ctx0" brushRef="#br0">3338 4832 0,'69'0'40,"-34"0"-33,0 0 4,34 0-6,-69-34 1,35 34 4,0 0-6,0 0 1,-1 0 7,36 0-5,-35 0 1,0 0-3,34 0-3,-34 0 1,0 0 1,-1 0 4,1 0-3,0 0 3,0 0 0,34 0-2,-34 0 3,0 0-7,0 0 4,34 0-4,-34 0 3,0 0-1,-1 0-1,36 0 8,-35 0-8,0 0-1,-1 0 6,1 0 0,0 0 0,0 0-5,-1 0 0,1 0 1,35 0 5,-36 0-2,1 0-1,0 0-1,0 0-4,0 0 11,-1 0-6,1 0-2,0 0 1,0 0 2,-1 0-3,1 0 7,0 0-9,0 0 1,-1 0 1,36 0 8,-35 0-10,0 0 3,34 0 1,-34 34-5,34-34 4,-34 0-1,35 0 4,-36 0-4,1 0-2,35 0 6,-35 0-1,34 0-6,-34 0 9,0 0-8,34 0 1,-34 35 1,0-35 1,34 0-2,1 35 2,-1-35 2,-34 0-2,0 0-1,0 0-1,34 0 1,1 0 1,-35 35 5,34-35-4,1 0-2,-36 0-2,36 0 1,-1 0 2,-34 34-1,35-34 0,-1 0 0,1 0-1,-35 0 1,34 35 0,-34-35 0,34 0 1,1 0-1,0 35 1,-1-35 1,35 0 2,-34 0-5,-1 0 1,36 0-1,-36 0 3,36 0-3,-36 0 1,1 0 0,34 0 1,-69 0-2,34 0 1,36 0 2,-71 0-1,36 0-2,34 0 1,-34 0-1,-1 0 1,36 0 0,-36 0 0,1 0-1,34 0 3,-34 0-2,34 0 0,0 0 0,1 0 0,-36 0-1,1 0 1,-1 0 6,1 0-9,-1 0 2,36 0 1,-1 0 0,0 0 1,-34 0-2,-1 0 1,-34 0 0,35 0 1,34 0-1,-69 0-1,34 0 1,36 0 3,-71 0-6,36 0 5,-1 0-2,1 0 1,-1 0-2,36 0 2,-1 0 5,-69 0-6,34 0-2,-34 0 3,70 0 0,-36 0-3,1 0 2,-1 0 0,1 0 1,-36 0-1,1 0 0,35 0 0,-35 0 1,-1 0 0,1 0-2,69 0 1,-69 0 5,0 0-7,0 0 3,-1 0-2,36 0 2,0 0 1,-36 0 2,1 0-5,35 0 1,-36 0-1,36 0 3,-1 0-2,36 0 3,-70 0-2,-1 0-1,36 0 5,-35 0-4,-1 0-1,1 0-3,69 0 8,-69 0-6,0 0 0,0 0 1,69 0-1,-34 0 3,-36 0 2,71 0-5,-70 0 2,-1 0-2,1 0 1,69 0 0,-69 0-1,0 0 1,0 0 3,69 0-2,-34 0 0,-36 0-3,1 0 3,35 0-2,-1 0 1,-34 0 0,34 0 0,1 0 0,0 0 0,-36 0 0,36 0 0,-1 0-1,-34 0 1,35 0 2,-36 0-1,36 0-2,0 0 2,-36 0-1,36 0 0,-35 0 0,34 0 0,-34 0 2,0 0-1,34 0 3,-34 0-7,0 0 2,0 0 1,69-70-1,-69 70 4,-1 0-3,1 0-1,0 0 0,0 0 3,0 0-3,34 0 0,1-34 3,-36-1 3,1 35-5,0 0 2,0 0-4,-1 0 1,1 0 4,0 0-4,0 0 5,34 0 4,-34 0-7,35 0-3,-36 0 7,1-35-6,0 35 1,0 0 5,-1 0-6,1 0 0,0 0 1,0 0 1,0 0 0,-1-35-2,1 35 1,-35-34 4,70 34-5,-36 0 1,-34-35 1,35 35 1,0 0-4,0 0 2,34 0 6,1 0 1,-35 0-7,-1 0 7,1-35-3,35 35-6,-36 0 8,1 0 9,0 0-16,0 0 26,0 0 16,-1 0-43,1 0 2,0 0 11,0 0-8,-1 0-3,1 0 2,0 0 2,0 0-4,-1 0 3,1 0 4,35 0 12,-35 0-19,-1 0 2,1 0 4,0 0-6,0 0 7,-1-35 739</inkml:trace>
    </iact:actionData>
  </iact:action>
  <iact:action type="add" startTime="5581">
    <iact:property name="dataType"/>
    <iact:actionData xml:id="d1">
      <inkml:trace xmlns:inkml="http://www.w3.org/2003/InkML" xml:id="stk1" contextRef="#ctx0" brushRef="#br0">14916 7057 0,'0'35'63,"35"-35"-43,0 0-15,0 0 2,-1 0-2,1 0 0,0 0-3,35 0 3,-36 0-1,1 0 0,35 0-1,-36 0 1,36 0 6,-35 0-4,0 0-1,-1 0-1,1 0-3,35 0 3,-1 0 5,-34 0-6,34 0 5,-34 0 2,0 0-8,0 0 5,34 0 1,-34 0-1,0 0-3,0 0 3,-1 0 1,1 0-6,0 0 2,0 0 0,-1 0-1,1 0 6,0 0-4,0 0 9,0 0-12,-1 0 7,1 0-8,35 0 9,-36 0 0,1 0-5,0 0 1,0 0-4,-1 0 8,1 0-3,35 0-5,-1 0 10,-34 0-7,35 0 0,-36 0 4,1 0-7,0 0 1,0 0 1,34 0 6,-34 0 2,0 0-8,0 0-2,-1 0 2,1 0 2,35 0-2,-1 0 1,36 0 0,-71 0 0,36 0-2,-35 0 1,-1 0 5,71 0-5,-71 0 1,71 0-4,-70 0 4,-1 0-1,71 0-3,-36 0 4,-34 0 1,0 0-1,34 0-4,-34 0 5,0 0 0,69 0-2,-69 0 4,34 0-2,-34 0-3,0 0 4,0 0 0,104 0-4,-70 0 3,36 0-2,-71 0 4,36 0-3,-35-35-2,0 35 3,34 0-2,-34 0 7,69-35-9,-69 35 1,0 0 7,-1 0-8,1 0 3,0 0-2,35 0 4,-36 0-5,1 0 1,0-34 1,0 34 4,-1 0-4,1 0-1,0 0 1,0 0 0,-1 0 0,1 0 5,0-35-3,0 35 3,0 0-7,-1 0 8,1 0-3,0 0-2,0 0 1,-1 0-2,1 0-1,0 0 2,0 0 6,-1-35-5,1 35-3,0 0 10,0 0-5,0 0 1,-1 0-1,1 0-5,35 0 3,-36 0-3,1 0 9,35 0-10,-35 0 9,-1 0-6,1 0-2,0 0 7,0 0-4,-1 0 0,1 0 0,0 0-2,0 0 0,34 0 5,-34 0-6,0 0 2,0 0 0,34 0 4,1 0-3,-36 0 1,1 0-4,0 0 1,0 0-1,-1 0 5,1 0-2,0 0-4,0 0 7,0 0-4,-1 0-2,1 0 7,35 0-3,-36 0 2,1 0-5,0 0 6,0 0-8,-1 0 1,1 0 1,0 0 3,0 0 0,0 0-3,-1 35 1,36-35-2,-35 0 4,-1 0 0,1 0 1,0 0-6,0 35 4,0-35 1,-1 0-2,1 0 5,0 0-8,0 0 9,-1 0-9,1 34 7,0-34-1,0 0 5,-1 0-11,1 0 12</inkml:trace>
    </iact:actionData>
  </iact:action>
  <iact:action type="add" startTime="8312">
    <iact:property name="dataType"/>
    <iact:actionData xml:id="d2">
      <inkml:trace xmlns:inkml="http://www.w3.org/2003/InkML" xml:id="stk2" contextRef="#ctx0" brushRef="#br0">15125 8552 0,'35'0'47,"0"0"-43,-1 0 0,36 0-3,-35 0 3,-1-35 3,71 35-4,-1 0 0,-69 0 1,0 0 2,34 0-3,35 0 2,-69 0-2,35 0 4,-35 0-4,34 0 1,35 0 1,-34 0 0,-1 0-1,-34 0 0,70 0 0,-36 0 1,-34 0-4,69 0 2,-34 0 3,-36 0-2,36 0 0,0 0-1,-1 0 0,1 0 2,-1 0 1,-34 0-2,0 0 1,0 0 0,34 0-2,1 0 2,-36 0-2,36 0 2,-35 0-1,34 0 0,1 0-1,-35 0 2,34 0-1,-34 0 0,34 0-1,1 0 4,-35 0-5,34-35 2,1 35-1,-35 0 3,34 0-3,1-34 0,-1 34 1,-34 0 0,0 0 1,69 0-2,-34 0 5,-36 0-3,1 0-2,0 0 3,34 0-1,1 0-2,-1 0 4,-34 0-3,0 0 0,0 0 0,0 0-1,34 0 1,-34 0 2,0 0-3,34 0 1,1 0 6,-35 0-6,-1 0 1,1 0-3,35 0 5,-36 0-3,1 0-1,0 0 2,0 0-2,34 0 1,-34 0 3,35 0 1,-1 0-3,-34 0-1,0 0 1,34 0 4,-34 0-1,0 0-5,-1 0 1,71 0 0,-70 0 5,-1 0 2,36 0-8,-35 0 8,-1 0-5,36 0-3,-1 0 4,-34 0 2,0 0-5,0 0-1,0 0 2,-1 0-2,1 0 1,35 0 3,-36 0-2,36 0 1,-35 0 0,0 0-3,-1 0 0,36 0 2,-35 0 0,-1 0-1,1 0-1,35 0 1,-36 0 1,1 0 1,35 0-3,-1 0 1,-34 0-1,0 0 1,34 0 2,1 0-3,-35 0 0,-1 0 2,36 0-1,0 0 1,-1 0-2,1 0 2,-1 0-1,-34 0 1,34 0-3,36 0 5,-1 0-2,35 0 0,-69 0 1,-1 0-3,1 0 1,-1 0 1,1 0 0,-1 0-2,1 0 2,0 0 0,-36 0 0,1 0-2,35 0 1,-1 0-1,1 0 3,-36 0-2,36 0 5,-35 0-6,34 0 0,-34 0 0,0 0 1,34 0 3,1 0-4,-1 0 1,1 34-1,-35-34 2,0 0-1,69 0-1,-35 0 0,-34 0 1,35 0 2,-36 0-2,1 0 0,0 0 1,0 0-2,34 0 1,-34 0 1,0 0-2,34 0 4,-34 0-4,0 35 0,0-35 2,34 0-1,-34 0 0,0 0-1,34 0 2,-34 0 0,35 0-2,-1 0 2,1 0 1,-1 0-3,1 70 0,-1-70 1,36 0 3,-36 0-3,-34 0-3,69 35 3,-69-35 0,0 0 1,0 0-2,34 0 1,-34 0 2,34 0-2,-34 0-1,35 0 1,-1 0 0,1 0 2,-1 0-1,1 0-1,0 0 5,-36 34-6,1-34 1,0 0 2,0 0-3,-1 0 3,1 0-3,0 0 2,0 0-2,34 0 1,-34 0 1,35 0 3,-36 0 0,1 0-3,0 0-1,0 0 0,69 0 0,-69 0 5,34 0-5,-34 0 0,0 0 2,0 0-4,-1 0 3,36 0-1,-35 0 1,-1 0-1,36 0-2,-1 0 8,36 0-4,-36 0-3,-34 0 5,35 0-5,-36 0 0,1 0 1,0 0 1,35 35-2,-1-35 2,-34 0-2,0 35 6,34-35-7,1 0 4,-36 0-3,36 0 2,-35 0 3,0 0-5,-1 0 4,1 0-2,35 0 1,-36 0 2,1 0-5,0 0 2,0 0 3,-1 0 0,1 0 3,0 0 17,0 0-13,0 0-12,-1 0 14,1 0 1,0 0-4,0 0 154</inkml:trace>
    </iact:actionData>
  </iact:action>
  <iact:action type="add" startTime="35179">
    <iact:property name="dataType"/>
    <iact:actionData xml:id="d3">
      <inkml:trace xmlns:inkml="http://www.w3.org/2003/InkML" xml:id="stk3" contextRef="#ctx0" brushRef="#br0">14743 11403 0,'69'0'18,"-34"0"-1,34 0-11,-34 0 4,0 0-4,0 0 3,-1 0-5,1 0 4,35 0-5,-35 0 1,-1 0 0,1 0 0,35 0 4,-36 0-4,1 0 0,35 0 3,-35 0-3,-1 0 1,36 0 1,-1 0 1,-34 0 2,0 0-4,0 0 2,-1 0-5,1 0 3,35 0 0,-1 0 0,-34 0 0,0 0-3,34 0 5,-34 0-1,35 0-1,-1 0-1,-34 0 3,0 0-1,0 0-1,69 0-4,-69 0 6,34 0-3,1 0 2,-1 0 2,1 0-3,-35 0-1,34 0 1,35 0 0,-69 0 0,35 0-2,-1 0 4,-34 0-2,69 0-1,-34 0 3,-1 0-3,-34 0 0,70 0 0,-1 0 4,-69 0-3,34 0-3,1 0 2,-1 0 2,-34 0 0,0 0 5,34 0-10,36 0 2,-36 0 6,-34 0-8,34 0 3,1 0-3,34 0 2,-34 0 3,-35 0 1,34 0-6,1 0 3,-36 0 2,71 0-1,-36 0 2,1 0-4,34 0 0,-34 0 1,-35 0 0,34 0 3,-34 0-3,0 0 3,-1 0-6,36 0 5,-1 0-2,-34 0 3,35 0-1,-35 0-2,-1 0 1,1 0 1,0 0-1,0 0 0,-1 0 1,1 0-3,0 0 12,34 0 171,71-35-157,-106 35 19,1-35-2,0 35 5,0 0-34,34 0-7,-69-35-7,35 35 0,0 0 7,-1 0-5,1 0 2,35 0-3,-35-34 1,34-1 0,-34 35 0,0 0 0,-1 0-1,36 0 3,-35 0-3,34-35-1,-34 35 3,35 0-1,-1 0-1,-34-35 3,0 35-4,34 0 1,-34 0 2,0 0-5,34 0 4,-34-35-1,104 1 1,-69 34-1,-36 0 2,1 0-2,35 0 0,-35 0 3,34 0-2,1 0 0,-36-35 1,36 35-2,-1 0 5,1-35-5,0 35 2,-36 0-2,1 0 1,0 0 0,34 0-2,-34 0 10,35 0-9,-35 0 1,34 0 1,-34 0-3,0 0 1,-1 0 0,1-35 2,0 35 0,0 0-4,-1 0 1,1 0 3,35 0-1,-1 0-1,-34 0 2,69 0 0,-69 0 1,0 0-1,0 0-1,-1 0-4,1 0 3,0 0 2,0 0-1,0 0-4,-1 0 3,1 0 4,0 0-4,0 0 6,-1 0-5,1 0-1,0 0 1,0-34 0,-1 34-1,1 0 6,0 0-6,0 0 1,0 0 2,-1 0-1,1 0 0,0 0 1,0 0-4,-1 0 5,1 0-1,0 0-1,0 0 1,-1 0-3,1 0 11,35 0-12,-35 0 9,-1 0-10,1 0 2,0 0 3,0 0-1,34 0 0,-34 0 3,0 0-3,0 0-1,-1 0 0,1 0-2,0 0 1,34 0 3,1 0 0,-35 0-4,34 34 7,-34-34-5,35 35 1,-36-35 1,1 0-5,0 0 3,0 0 4,34 0-6,1 0 10,34 35-8,-69-35-3,0 0 2,-1 0 2,1 0-3,0 0 1,104 0 5,-104 0-2,-1 0-2,1 35 3,0-1-5,0-34 1,0 0 2,-1 0-3,1 0 1,0 0 2,0 0 4,-1 0 3,1 35 0</inkml:trace>
    </iact:actionData>
  </iact:action>
  <iact:action type="add" startTime="40606">
    <iact:property name="dataType"/>
    <iact:actionData xml:id="d4">
      <inkml:trace xmlns:inkml="http://www.w3.org/2003/InkML" xml:id="stk4" contextRef="#ctx0" brushRef="#br0">9492 12828 0,'0'0'4,"35"0"-2,0 0 11,-1 0-6,1 0-3,0 0 2,0 0-3,0 0 1,34 0 2,35-35 2,-34 0-4,-35 35 1,0 0 2,-1 0-4,36 0 1,-1 0 4,-34 0-6,0 0 4,34 0-4,1 0 2,0 0 2,-1 0-1,70 0 4,-35 0-4,-69 0-1,35 0 1,34 0-1,-34 0 1,-36 0 3,71 0-6,-71 0 2,1 0 1,70 0-3,-36 0 3,35 0 0,36 0 1,-71 0 0,70-34-2,-35 34 0,-34 0 5,69-35-2,-69 35-1,-1 0-3,1 0 1,34 0 0,-69 0 0,34 0-1,-34 0-1,35 0 2,-1 0 0,-34 0 2,0 0 1,34 0-6,-34 0 3,0 0 2,34 0 0,-34 0 0,0 0 1,34 0-2,1 0-1,-35 0 2,34-35 1,36 35-1,-71 0 0,1 0 2,35 0-2,-1 0-1,-34 0 1,35 0 0,-1 0-2,1 0 1,34 0 3,0 0-2,-34 0-1,-1 0-3,-34 0 5,0 0-2,69 0-3,-69 0 3,104 0 1,-104 0-2,34 0 2,36 0 1,-36 0-2,70 0 3,0 0-4,-104 0 3,35 0-1,-1 0-2,1 0 2,69 0 1,-70 0-1,105 0 0,-69 0 1,-36 0-1,1 0-4,-1 0 3,35 0-1,-34 0 1,0 0 0,69 0 0,-70 0 1,1 0 2,34 0-6,-34 0 2,34 0-3,-35 0 3,36 0 3,34 0 0,-35 0-2,-34 0-2,-1 0 0,1 0 3,-1 0 0,36 0 1,-1 0-2,-35 0-4,1 0 4,-35 0 1,34 0-4,1 0 1,-35 0 5,69 0-1,35 0 2,-104 0-5,0 0 3,34 0-5,1 0 5,-36 0-4,71 0 1,-1 0 1,-69 0 0,0 0-4,34 0 3,-34 0 2,69 0 0,-34 0 1,-1 0-1,1 0-4,-35 0 2,69 0 2,-69 0-3,34 0 2,36 0-2,-36 0 0,1 0 3,-1 0 0,35 0-1,-34 0 1,0 0-4,-1 0 3,70 0 3,-69 0-3,104 0 1,-70 0 1,70 0-2,-105 0 1,105 0 1,-104 0 0,34 0-5,-34 0 3,-1 0 0,35 0-1,-34 0-3,-1 0 5,-34 0 0,104 0 1,0 0 0,-104 0-1,69 0 0,-34 0 0,-35 0-4,0 0 2,34 0 2,-34 0-2,0 0 3,34 0-6,1 0 4,69 0 1,-104 0 3,138 0 0,-68 0-4,-70 0 1,69 35 0,-35-35-2,1 0 4,-1 0-3,1 0 0,-35 0-3,34 0 4,36 0 0,-71 0-1,36 0 2,-35 0-3,34 0 2,-34 0 0,0 0 0,34 0 0,1 35-2,-35-35 0,34 0 2,-34 0 3,0 0-6,69 0 1,-34 0 2,-36 0-5,1 0 3,69 0 1,-69 0 1,0 0-1,0 0-4,34 0 3,-34 0 3,69 0-2,-34 34 0,-1-34 5,-34 0-5,0 0-3,35 0 2,-1 0 1,1 35 4,-36-35-2,1 0-5,35 0 4,-36 0 2,36 0-1,0 0 1,-1 0-2,-34 0-1,34 0 4,1 0 3,-35 0-11,-1 0 3,1 0 2,0 0 0,0 0 1,0 0-6,-1 0 5,1 0-3,35 0 5,-36 0 3,1 0-1,0 0-2,0 0-6,0 0 2,-1 0 5,1 0-4,35 0 2,-36 0-5,36 0 5,-35 0-1,-1 0 3,36 0-4,-35 0 1,0 0-1,-1 0-4,36 0 7,-1 0 6,1 0-7,-1 0-3,-34 0 2,0 0 0,35 0-1,-36 0 0,1 0 2,35 0-2,-36 0-1,1 0 2,35 0 0,-1 0-2,1 0 4,-35 0-4,-1 0 0,36 0 3,-35 0-3,-1 0 3,1 0 0,35 0-5,-35 0 1,-1 0 2,1 0 2,0 0-6,0 0 3,34 0 6,-34 0-4,0 0 3,34 0-1,-34 0-3,0 0 2,0 0-2,-1 0 6,1 0-10,0 0 3,0 0 3,34 0 0,-34 0 0,34 0-6,1 0 7,-35 0 0,0 0-3,34 0 2,1 0 0,-36 0 0,1 0-2,0 0 1,0 0 3,-1 0-7,1 0 2,0 0 2,0 0 5,0 0-10,-1 0 4,1 0 0,0 0 2,0 0 1,-1 0 2,1 0-2,0 0-1,0 0-1,-1 0 4,1 0 15,0 0-14,0 0-3,0 0 7,-35-35-6,34 35-2,-34-34 1,35 34-6,0 0 5,0 0 0,-1 0 5,1 0-8,0 0 8,0 0 5,0 0 32,-35-35-41,69 35 121</inkml:trace>
    </iact:actionData>
  </iact:action>
  <iact:action type="add" startTime="43545">
    <iact:property name="dataType"/>
    <iact:actionData xml:id="d5">
      <inkml:trace xmlns:inkml="http://www.w3.org/2003/InkML" xml:id="stk5" contextRef="#ctx0" brushRef="#br0">3233 14010 0,'0'-35'48,"35"35"-46,35 0 3,-1 0 7,-34 0-10,69 0 2,-34 0 3,34 0-2,-69 0 2,104 0 1,-104 0-3,0 0-3,69 0 2,-35 0 2,-34 0-4,35 0 1,-35 0 5,104 0-3,-70 0 1,-34 0 0,69 0 0,-69 0 2,0 0-7,0 0 3,-1 0 2,1 0-1,0 0 1,0 0 5,34 0 1,-34 0 4,0 0 1,0 0-7,-1 0 4,1 0-3,0 0-2,0 0-2,-1 0-5,1 0 3,0 0 3,0 0-6,-1 0 8,1 0-5,0 0 2,0 0 6</inkml:trace>
    </iact:actionData>
  </iact:action>
  <iact:action type="add" startTime="44706">
    <iact:property name="dataType"/>
    <iact:actionData xml:id="d6">
      <inkml:trace xmlns:inkml="http://www.w3.org/2003/InkML" xml:id="stk6" contextRef="#ctx0" brushRef="#br0">13143 13975 0,'35'0'46,"0"0"-36,-1 0-5,-34-35-2,35 35 3,0 0-1,0 0-3,-1 0 2,36 0 2,34-35 0,-69 35-1,35 0 2,-1-34-2,1 34-2,-1 0 5,36 0-5,-36 0 1,1 0 1,-1 0 0,1 0-4,-1 0 2,1 0 1,34 0 0,0 0 2,-34 0-1,34 0 0,-69 0 0,35 0 0,34 0-4,-35 0 1,1 0 5,-35 0-3,34 0 0,-34 0 1,35 0 1,-36 0-5,1 0 2,0 0 1,0 0 1,0 0 1,-1 0-2,1 0 2,0 0 0,34 0 0,-34 0 8,0 0-12,0 0 2,-1 0 2,1 0 0,0 0 6,0 0-7,-35 34-2,69-34 7,-34 0-6,0 0 0,0 0 3,34 0-3,-34 0 0,0 0 3,34 0-1,-34 0 0,0 0-2,34 0 0,-34 0-1,69 0 2,-69 0 1,0 0-2,34 0 0,1 0 1,34 35 1,-69-35-1,35 0-1,-1 0 2,1 0-1,-1 0 0,-34 0-3,35 0 3,-1 0 0,35 0-4,-34 35 2,-35-35 4,104 0-2,-104 0 5,69 0-5,-35 0 0,-34 0 3,0 0-1,0 0-6,0 0 3,-1 0 2,36 0-2,-35 0 3,-1 0 1,36 0-3,-1 0 6,-34 0-5,0 0 2,0 0-4,0 0 1,34 0 2,-34 0-1,0 0-1,-1 0 1,1 0-1,0 0 0,0 0 1,34 0 0,-34 0 0,35 0 0,-36-35-3,36 35 3,-35 0 0,69-35-1,-34 35 0,-36 0 2,71-34-2,-71 34 0,36 0 1,-35 0-2,-1 0 4,106 0-2,-36 0 1,-69 0-2,34 0-2,1 0 1,-36 0 3,1 0-5,0 0 4,69 0-5,-69 0 2,35-35 1,-36 35 2,36 0-1,-35 0 0,34 0-4,1 0 4,-1 0 0,-34 0 0,0 0-4,69 0 2,-69 0 5,104 0-3,-35 0 0,-69 0 1,0 0-5,34 0 3,1 0 3,0 0-2,34 0-1,-35 0-2,36 0 7,-71 0-5,71 0-1,-70 0 2,69 0 0,0 0 0,-69 0-1,69 0 2,-34 0-3,-35 0 1,-1 0 3,36 0-1,34 0-5,-34 0 1,34 0 3,-34 0 1,-36 0-2,36 0-1,-1 0 2,36 0 1,-70 0-2,-1 0 0,36 0 4,34 0-3,-69 0 0,34 0 2,-34 0-4,35 0 1,-35 0 3,-1 0-5,1 0 2,35 0 2,-36 0-1,1 0-2,0 0 1,0 0 2,-1 0-2,1 0 1,0 0 0,35 0 1,-36 0-5,36 0 5,-35 0-2,-1 0 2,1 0-2,0 0 1,0 0 4,-1 0 1,1 0-4,0 0 2,35 0 2,-36 0-4,1 0 7,0 0-8,0 0-1,-1 0 8,1 0-2,35 0 0,-35 0-4,-1 0 1,1 0-3,0 0 3,0 0-1,-1 0-2,1 0 5,0 0-1,0 0 1,-1 0-3,1 0-5,0 0 4,0 0-3,0 0 2,-1 0 0,1 0 3,35 0 1,-36 0-1,1 0-5,0 0 2,0 0-3,-1-35 1,1 35 6,0 0-1,35 0-3,34-35 5,-69 35 1,34 0-5,-34 0 1,0 0 5,-1 0-9,1 0 12,0 0 3,0 0 12,0 0-22,-1 0 35,1 0-18,0 0-6,0 0 7,-1 0 6,1 0-23,0 0 6,0 0 12,0 0 33,-1 0-40,1 0-14,0 0 16,0 0-7,34 0 51,-34 0 73,0 0-123</inkml:trace>
    </iact:actionData>
  </iact:action>
  <iact:action type="add" startTime="48946">
    <iact:property name="dataType"/>
    <iact:actionData xml:id="d7">
      <inkml:trace xmlns:inkml="http://www.w3.org/2003/InkML" xml:id="stk7" contextRef="#ctx0" brushRef="#br0">14256 15226 0,'35'0'3,"-1"0"3,1 0 1,35 0-3,-36 0-1,1 0 4,35 0-1,-36 0 2,36 0-3,-35 0 1,34 0-3,1 0 3,-1 0-1,-34 0-1,35 0 3,-1 0-5,1 0 2,-1 0-3,36 0 3,-36 0 4,36 0-7,-1 0 2,0 0 4,0 0-1,-69 0-5,70 35 2,-36-35 3,1 0 1,-1 0-6,-34 0 3,69 35 2,-34-35-3,-35 0 0,-1 0 1,36 35 1,-1-35 2,36 0-1,-36 0-1,1 0 1,-35 0-1,-1 0-1,36 0 3,-35 0-6,34 0 2,1 0 3,-35 0-4,34 0 4,1 0-1,-1 0 0,1 0 1,-1 0-1,-34 0 0,35 0-2,-36 0 0,36 0 2,-35 0-1,34 0 1,-34 0-1,34 0 1,-34 0 3,35 0-3,-35 0-1,34 0 5,-34 0-3,0 0-1,-1 0 1,36 0-2,-35 0 0,-1 0 1,1 0 1,104 0 5,-104 0-9,0 0 1,0 0 1,-1 0 4,36 0-4,-1 0 1,-34 0-1,0 0 1,35 0-1,-36 0 2,36 0-1,-35 0 0,-1 0-1,1 0 6,35 0-8,-1 0 2,-34 0 0,35 0 4,-36 0 6,71 0-12,-71 0 2,1 0 1,35 0 3,-35 0-5,-1 0-1,36 0 2,-1 0 1,1 0-1,-1 0-1,-34 0 2,35 0 1,-1 0-2,-34 0 0,35 0 0,-1 0 1,-34 0-1,34 0-1,-34 0 3,35 0-1,-1 0-1,1 0-1,34 0 1,-34 0 1,-1 0 0,36-35 0,-71 35 1,36 0-3,34 0 2,-69 0 4,35 0-8,-1 0 7,1-35-2,103 35-3,-103 0 2,0 0-2,34-35 2,-69 35-1,-1 0 1,71 0 0,-36 0 0,1 0-1,104 0 1,-35 0 0,-35 0 4,-34 0-7,34 0 1,-35 0 5,71 0-7,-71 0 2,-34 0 1,69 0 1,-34 0 1,34 0-5,-69 0 3,69 0 2,-34 0-1,-1 0-3,-34 0 1,34 0 6,105 0-3,-104-34-2,-35 34 1,34 0-1,1 0-3,-1 0 3,1 0 2,-1 0-2,1 0 0,-1 0-1,1 0 3,-35 0-2,0 0-3,-1 0 5,71 0 1,-36 0-2,-34 0 0,69 0 1,-34 0 1,-35 0-2,34 0 2,-34 0-5,34 0 3,-34 0-3,0 0 2,34 0 0,-34 0 1,0 0 0,69 0 0,-69 0 0,35 0 0,-1 0 0,1 0-1,-1-35 1,-34 35-3,0 0 2,69 0 2,-69 0-5,69 0 2,-34 0 6,-1 0-3,36 0-3,-36 0 1,1 0 1,-36 0-1,1 0 0,35 0 1,34 0 1,-34 0 0,-1 0 2,35 0-7,1 0 3,-70 0 2,34 0 0,35 0-4,-34 0 4,104 0 1,0 0-1,-105 35 0,1-35-4,-1 0 6,36 0-2,-1 0-5,0 0 4,-69 0 0,0 0 0,34 0 1,70 0-1,-69 0 4,-1 34-3,71-34-2,-71 0 1,-34 0 1,34 0 1,-34 0-6,35 0 3,-36 0 3,36 0-5,0 0 0,-36 0 2,1 0 1,35 0 1,-1 0 0,1 0 0,-1 0-1,1 0-1,-35 0 2,-1 0 0,1 0-2,0 0 5,0 0 7,-1 0-9,1 0 22</inkml:trace>
    </iact:actionData>
  </iact:action>
</iact:actions>
</file>

<file path=ppt/ink/inkAction1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177">
    <iact:property name="dataType"/>
    <iact:actionData xml:id="d0">
      <inkml:trace xmlns:inkml="http://www.w3.org/2003/InkML" xml:id="stk0" contextRef="#ctx0" brushRef="#br0">8449 6918 0,'0'35'45,"35"-35"-31,0 0 12,-1 0-22,1 0 1,0 0 2,0 0-6,-1 0 4,1 0 1,0 0 1,0 0 0,0 35-4,-1-35-1,1 0 2,0 0-1,34 34 4,-34-34-4,0 0 1,0 0 5,34 0-5,-34 0-1,35 0 4,-36 0 4,36 0-9,-1 35 7,-34-35-1,35 0-2,-36 35-4,1-35 2,0 0 1,35 0 1,-36 0-2,36 0 1,-70 35 2,69-35-5,-34 0 4,70 0 3,-71 0-7,36 0 2,-35 0 6,-1 0-7,1 0-1,0 0 2,34 0 2,-34 0-3,0 0 2,0 0 0,34 0-1,1 0 3,-1 0-1,-34 0 2,0 0-3,34 35-1,-34-35 1,35 0-3,-35 0 6,-1 0 1,1 0-6,35 0 3,-36 0 0,1 0-2,0 0 2,0 0 1,-1 0-3,1 0-1,0 0 1,0 34 2,0-34 1,34 0 2,-34 0-3,0 0-2,-1 0-2,1 0 3,0 0-1,0 0 7,34 0-9,-34 0 6,35 0-6,-36 0 7,36 0-6,-35 0 9,-1 0-8,1 0-2,0 0 2,35 0 6,-36 0-7,36 0 6,-1 0-3,-34 0 5,0 0-7,0 0 5,-1 0-6,1 0 1,0 0 0,0 0 0,0 0 4,-1 0-3,1 0 3,35 35-5,-36-35 5,1 0 2,35 0-7,-36 0 8,1 0-10,0 0 4,0 0 3,0 0 1,-1 0 0,1 0-4,0 0-2,0 0 5,-1 0-3,1 0 3,0 0-5,34 0 6,-34 0-2,35 0 3,-35 0-1,-1 0-7,1 0 2,0 0 1,0 0 8,-1 0-7,1 0 0,0 0 8,0 0 1,0 0-7,-1 0-1,1 0-2,0 0 6,0 0-6,-1 0 6,1 0 7,0 0 2,0 0-14,-1 0 9,1 0-5,0 0-6,0 0 5,0 0 9,-1 0 3,1 0-5,0 0-7,-35 35 8,35-35-7,-1 0 17,1 0-1,0 0-17,0 0 6,-1 0 3,1 0 2,0 0-16,0 35 20,0-35-2,-1 0 651</inkml:trace>
    </iact:actionData>
  </iact:action>
  <iact:action type="add" startTime="6019">
    <iact:property name="dataType"/>
    <iact:actionData xml:id="d1">
      <inkml:trace xmlns:inkml="http://www.w3.org/2003/InkML" xml:id="stk1" contextRef="#ctx0" brushRef="#br0">23818 7231 0,'69'0'4,"-34"0"9,0 35-9,0-35-1,34 0 9,-34 0-8,0 0 0,-1 0 7,1 0-7,0 0-1,0 0 1,-1 0 2,1 0-4,0 0 2,0 0 0,34 0 2,1 0 0,-35 0-3,-1 0 2,1 0-2,35 0 1,-35 0 2,34 35-1,-34-35 0,0 0-3,34 0 3,1 0 3,-1 0 1,1 0-3,-35 0-4,-1 0 2,1 0 0,0 0 1,34 0-2,-34 0 2,0 0 3,0 0-6,34 0 2,-34 0-1,0 0 1,34 0 0,1 0 3,-35 0-3,69 0 3,-35 0-3,-34 0 3,35 0-3,-35 0 4,34 0-2,-34 0 0,34 0-3,1 0 7,-35 0-7,34 0 1,-34 0 1,0 0 1,34 0-4,-34 0 2,35 0 6,-36 0-4,71 0-2,-36 0 4,-34 0-2,35 0-2,-1 0 3,-34 0-4,0 0 2,-1 0-2,1 0 2,35 0-1,-35 0 2,34 0 1,-34 0-2,0 0 0,-1 0-2,36 0 1,-35 0 0,-1 0-1,36 0 3,-35 0-3,34 0 1,-34 0-1,0 0 2,0 0 1,-1 0-3,1 0 1,35 0 1,-35 0-1,-1 0 0,36 0 0,-35 0 0,-1 0 0,1 0-1,0 0 2,34 0-2,1 0 7,0 0-6,-1 0 4,-34 0-3,34 0 2,-34 0-2,0 0-2,0 0 2,-1 0-2,1 0 2,0 0 3,35 0-2,-36 0 1,1 0-5,0 0 8,34 0-8,-34 0 1,35 0 0,-1 0 8,-34 0-9,35 0 5,-36 0-2,36 0 2,-35 0-3,-1 0 4,1 0-7,0 0 4,0 0-1,34 0 1,-34 0-2,0 0 2,0 0-2,-1 0 6,1 0-6,0 0 2,0 0 1,-1 0-1,1 0 7,0 0-5,0 0 2,0 0-1,-1 0-4,1 0 0,0 0 0,0 0 0,-1 0 6,1 0-5,0 0-2,0 0 16,-1 0 173</inkml:trace>
    </iact:actionData>
  </iact:action>
  <iact:action type="add" startTime="10302">
    <iact:property name="dataType"/>
    <iact:actionData xml:id="d2">
      <inkml:trace xmlns:inkml="http://www.w3.org/2003/InkML" xml:id="stk2" contextRef="#ctx0" brushRef="#br0">11787 10290 0,'35'0'94,"34"0"-93,-34 0 8,0 0-5,34 0 3,-34 0-3,0 0 0,69 0 3,-69 0 0,0 0-4,34 0 1,36 0 2,-71 0-3,36 0 1,-35 0 0,34 0 1,36 0-1,-36 0 0,35 0-1,-34 0 0,0 0 4,-1 0-6,1 0 5,-1 0-3,35 0 4,-34 0-3,-35 0-1,34 0 1,36 0 1,-71 0-1,1 0 0,70 0 0,-71 0 2,36 35-4,-1-35 2,-34 0 0,69 0 2,-69 0-4,0 0 2,0 0 1,69 0 0,-34 0-1,-36 0 2,36 0 0,-1 0-3,-34 0 1,35 35-1,-35-35 4,34 0-4,1 0 5,-1 0-3,-34 0 4,34 0-7,-34 0 8,35 0-7,-1 0 5,-34 0-4,0 0 1,34 0-3,-34 0 5,0 0-5,0 0 3,0 0 1,-1 0 1,1 0-3,0 0 1,0 0-2,-1 0 1,1 0 1,0 0 1,34 0-2,-34 0 0,0 0 1,0 0-2,34 0 6,-34 0 0,0 0-5,0 0 1,-1 0 0,1 0-3,0 0 3,0 0-1,-1 0-1,1 0 3,35 0-3,-1 0 1,-34 0 3,35 0-1,-36 0-3,1 0 3,35 0 0,-36 0-1,36 0-2,0 0 2,-36 0 3,36 0-4,-35 0 1,-1 34 0,1-34-2,0 0 1,35 0 3,-1 0-4,1 0 5,-1 0-4,1 0 1,-36 0-2,1 0 1,35 0 0,-35 0 1,34 0-1,1 0-1,-36 0 0,36 0 2,-35 0-2,-1 0 1,36 0 1,-35 0 2,0 0-4,34 0 7,-34 0-3,34 0-4,-34 0 0,0 0 5,0 0-4,-1 0 0,1 0 2,0 0-4,35 0 0,-1 0 6,-34 0-1,69 0-4,-34 0 0,-36 0 0,36 0 2,-35 0-1,34 0 1,1 0-1,-35 0 1,34 35-3,1-35 3,-1 35-2,36-35 8,-36 0-8,-34 0 2,0 0 0,34 0-3,-34 0 6,0 0-1,34 0-6,1 0 2,-35 0 1,-1 0 0,1 0 2,0 0-2,0 0 0,-1 0 2,1 0-3,0 0 4,0 0-1,0 0 2,-1 0-6,1 0 3,0 0 4,0 0-5,-1 0 4,1 0 9,0 0-4,0 0-1,-1 0-6,1 0 2,0 0 6,0 0-1,0 0-8,-1 0 9,1 0-4,0 0-2,0 0 7,-1 0 4,1 0 9,0 0-11</inkml:trace>
    </iact:actionData>
  </iact:action>
  <iact:action type="add" startTime="13079">
    <iact:property name="dataType"/>
    <iact:actionData xml:id="d3">
      <inkml:trace xmlns:inkml="http://www.w3.org/2003/InkML" xml:id="stk3" contextRef="#ctx0" brushRef="#br0">22983 10429 0,'35'0'20,"0"-35"-10,0 35 2,-1-34-8,36 34 0,-35 0 5,-1 0 0,1 0-6,0 0 6,0 0-2,-1-35-2,1 35 0,35 0 2,-35 0-1,-1 0-3,36 0 4,-35 0-1,-1 0-2,1 0-1,0 0 2,0 0 3,34 0-4,-34 0 0,35 0 1,-36 0-1,1 0 0,0 0 0,34 0 2,-34 0-5,0 0 4,0 0 0,-1 0 1,1 0-4,0 0 3,0 0-1,34 0 0,-34 0 0,0 0 0,34 0 6,-34 0-5,0 0-1,0 0 3,0 0-5,-1 0 4,36 0-2,-70-35 2,35 35-3,-1 0 2,1 0 0,-35-35-1,70 35-3,-1 0 5,-34 0 0,0 0-2,0 0 0,34 0-1,-34 0 4,34 0-1,-34 0-2,0 0 1,0 0-2,34 0 1,-34-34 0,0 34 3,34 0-5,-34 0 3,0-35-1,34 35 2,-34 0-4,35 0 2,-36 0-1,1 0 5,35 0-6,-35 0 2,34 0-1,1 0 1,-1 0 1,36 0-1,-71 0 0,71 0 0,-71 0 0,36 0 0,-35 0 0,69 0 1,-69 0 0,0-35-2,-1 35 3,36 0-3,-1 0 2,-34 0-1,35-35 0,-36 35 3,36 0-3,-35 0 4,0 0-3,34 0 0,-34 0-3,34 0 2,-34 0 2,35 0 1,-1 0 1,1 0-4,-35 0 0,-1 0 0,36 0-1,34 0 0,-69 0 1,35 0 0,-1 0 2,1 0-2,34 0 0,-35 0-1,1 0 0,0 0 3,-1 0-3,1 0 2,-1 0-1,35 0 0,-34 0 0,0 0 1,-1 0-2,-34 0 1,34 0-1,1 0 3,-1 0-3,1 0 3,-35 0-4,69 0 2,-34 0 1,-1 0 0,1 0-2,-1 0 2,-34 0-1,0 0 2,69 0-4,-69 0 2,34 0 0,1 0 2,-35 0 0,139 0-2,-35 0 2,-70 35 6,-34-35-6,35 0-4,-36 0 2,1 0 0,35 0 2,-36 0 0,1 0-2,0 0-1,0 0 2,34 0 1,-34 0 7,0 0-4,0 0-7,-1 0 6,1 0 2,0 0 0,0 0-2,-1 0 0,1 0 2,0 0 1,0 0-4,-1 0-2,1 0 11</inkml:trace>
    </iact:actionData>
  </iact:action>
  <iact:action type="add" startTime="16121">
    <iact:property name="dataType"/>
    <iact:actionData xml:id="d4">
      <inkml:trace xmlns:inkml="http://www.w3.org/2003/InkML" xml:id="stk4" contextRef="#ctx0" brushRef="#br0">10674 11611 0,'35'0'89,"0"0"-87,0 0 2,-1 0 1,1 0-1,35 0-1,-35 0 1,34 0 2,1 0-3,-36 0 1,71 0 1,-36 0-2,36 0 2,-36 0-2,70 35 3,-69-35-1,34 0-2,0 0 1,1 0 0,-1 0 1,0 0-1,-34 0-2,34 0 4,0 0-2,-34 0-1,34 0 0,1 0 1,-1 0 4,0 0-7,1 0 7,-1 0-6,-35 0 3,1 0-1,34 0-1,-34 0 2,-1 0 1,36 0-4,-36 0 2,1 0 0,-1 0 2,1 0-3,-35 0 0,34 0 1,-34 0 0,0 0 1,34 0-1,1 0-1,-35 0 3,34 0-2,-34 0-1,0 0 0,-1 35 1,1-35 2,35 0-4,-36 0 3,1 0 0,0 0-1,35 0-1,-36 0 1,36 0 1,-35 0 0,34 0 3,1 0-1,-1 0-6,1 0 3,-35 0 1,34 0-3,1 0 3,-1 0-1,1 0 0,-35 0 0,-1 0 1,36 0-2,-1 0 4,1 0-1,-1 0-2,1 0 0,0 0 1,-36 0 0,1 0-2,35 0 2,-1 0-3,1 0 6,-1 0-4,-34 0 2,0 0-2,0 0 1,-1 0-2,1 0 2,0 0 0,34 0-2,1 0 10,34 0-11,-34 0 7,-35 0-4,-1 0-1,1 0-1,35 0 7,-1 0-6,1 0 8,-35 0-11,-1 0 3,1 0 2,0 0-2,34 0 0,1 0 1,-35 0 1,34 0-1,-34 0 2,0 0 0,0 0-4,-1 0 4,1 0-3,35 0 3,-1 0 6,-34 0-8,34 0-3,-34 0 10,0 0-10,0 0 3,0 0 1,-1 0-3,1 0 1,0 0 1,0 0 3,-1 0-3,1 0-1,0 0 3,0 0-5,-1 0 2,1 0 2,0 0 1,0 0-3,0 0 0,-1 0 1,1 0-1,0 0 0,34 0 4,-34 0-4,35 0 4,-36 0-5,1 0 2,0 0 0,0 0 6,0 0-9,-1 0 2,1 0-1,0 0 4,0 0-3,-1 0 6,36 0-4,-35 0-1,0 0 3,-1 0 1,1 0 1,0 0 5,0 0-7,-1 0 1,1 0 1,0 0 51,0 0 36</inkml:trace>
    </iact:actionData>
  </iact:action>
</iact:actions>
</file>

<file path=ppt/ink/inkAction1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611">
    <iact:property name="dataType"/>
    <iact:actionData xml:id="d0">
      <inkml:trace xmlns:inkml="http://www.w3.org/2003/InkML" xml:id="stk0" contextRef="#ctx0" brushRef="#br0">3720 8726 0,'35'0'45,"0"0"-42,0 0 3,34 0-4,1 0 2,-36 0 3,36 0-4,-1 0 1,1 0 1,0-35-1,-1 35-1,35 0 2,-34-35-1,-35 35 3,69 0-5,0 0 1,1 0 2,-1 0 1,0 0-4,1 0 2,-36 0 1,1 0-1,34 0-1,-34 0 1,34 0 0,0 0 1,0 0-1,1 0-1,34 0 1,-35 0 3,35 0-3,0 0-3,0 0 5,1 0-4,-36 0 3,35 0 0,0 0-1,0 0 2,35 0-4,-35 0 4,0 0-4,-35 0 4,35 0-3,1 0 1,-36 0 0,0 0 2,35-34-4,-34 34 2,-1 0 0,-35 0 2,36 0-2,-1-35-1,-34 35 2,34 0 0,-35-35-2,36 35 5,-36-35-2,1 35-3,69 0 0,-70 0 2,1 0-2,-35 0 2,0 0-2,34 0 1,1-35 3,-1 35-3,1-34-2,34 34 2,-69 0 4,0 0-7,-1 0 3,71 0 1,-36 0-1,-34 0-1,0 0 1,0 0-1,34 0 1,-34 0 1,0 0-1,69-35 2,-35 35 1,1 0-3,0 0 1,34-35 0,-69 35-1,34 0-1,35-35 2,-69 35-1,70 0 0,-71 0-1,1 0 0,69 0 1,-69 0 2,35 0 0,-35 0-3,-1 0 2,1 0-1,35 0-1,-36 0 3,1 0 0,0 0-2,0 0 2,-1 0-3,36 0 1,0 0 0,-36 0-1,71 0 3,-71 0-1,36 0-2,-1 0 0,1 0 4,-35 0-5,34 0 1,-34 0 2,35 0 1,34 0-3,-69 0 1,34 0-1,1 0 1,-1 0 1,1 0-1,34 0-1,-34 0 6,-1 0-8,-34 0 2,35 0 1,-1 0 1,35 0-1,-34 0 0,0 0-1,-36 0 1,71 0 4,-71 0-6,36 0 2,34 0-1,-34 0 2,-1 0-2,1 0 3,-1 0 1,-34 0-5,69 0 2,1 0-1,-1 35 3,-69-35-2,34 0-1,1 0 1,-1 0 0,36 0 0,-70 0-1,34 0 2,-34 0-1,34 0 2,1 0 1,0 0-2,34 35-3,-69-35 0,34 0 2,-34 0-1,0 0 5,34 0-4,1 0 1,-35 0 5,-1 0-8,1 0 1,0 0 0,0 0 3,-1 0-1,1 0 7,0 0-2,0 0 32,-1 0-18</inkml:trace>
    </iact:actionData>
  </iact:action>
  <iact:action type="add" startTime="18449">
    <iact:property name="dataType"/>
    <iact:actionData xml:id="d1">
      <inkml:trace xmlns:inkml="http://www.w3.org/2003/InkML" xml:id="stk1" contextRef="#ctx0" brushRef="#br0">15195 7648 0,'0'-35'22,"34"35"6,1 0-13,0 0 22,-35 35-21,35 35 7,-35-36-6,34-34-8,-34 35 8,0 0-13,0 0 24,0 0-9,0-1-2,0 1-15,0 0 8,0 0-7,0-1 6,0 1 3,0 0 2,0 0-2,-34-35-4,34 34-1,-35 1 2,35 0 3,-35 34 10,35-34-10,-35-35 4,35 35-13,-34 0 16,-1-35-18,35 34 15,-35 1-11,35 0 0,-35 0 2,0 0-2,1-35 7,34 34-4,-35-34-1,35 35 2</inkml:trace>
    </iact:actionData>
  </iact:action>
  <iact:action type="add" startTime="20467">
    <iact:property name="dataType"/>
    <iact:actionData xml:id="d2">
      <inkml:trace xmlns:inkml="http://www.w3.org/2003/InkML" xml:id="stk2" contextRef="#ctx0" brushRef="#br0">15334 8170 0,'34'0'51,"1"0"-39,0 0-8,0 0 0,0 0 4,-1 0-5,36 0 3,-35 0-3,-1 0 6,36 0-6,-1 0 5,1 0-3,0 0-1,-36-70 5,-34 35-6,70 35 7,-1-34-6,-34 34-2,69 0 4,-69 0-3,0 0 2,69 0-2,-34 0 1,34 0 0,-34 0 1,-1 0 0,1 0-2,34-35 3,-34 35-3,34 0 0,-34 0 1,34 0 2,0 0-2,-34 0-1,34 0 1,-34 0 0,34 0 0,-69 0-1,69 0 2,-35 0 1,1 0-3,34 0 1,-34 0 1,-1 0 2,1 0-5,34 0 1,-34 0 2,-1 0-1,1 0-1,-1 0 1,1 0 0,34 0 5,-69 35-7,35-35 6,-1 0-6,-34 0 4,0 0-2,69 34-1,-69-34 4,34 0-5,-34 35 2,35-35-1,-36 0 0,1 0 3,35 35-2,34 0-1,-34-35 5,-36 0-3,1 0 1,0 0-4,34 34 3,-34-34-2,0 0 2,0 0-2,34 70 1,-34-70 0,0 0 0,0 0 0,-1 0 1,36 35 2,-35-35-2,-1 34 2,1-34-5,0 0 2,0 0 1,-1 0 0,1 35-2,35 0 4,34 0 1,-69-35-2,0 34 1,34 1-6,-34-35 2,0 0 2,0 35-1,-1 0 1,1-35-2,0 35 3,34-1-2,-69 1-1,35-35 1,35 70 3,-36-36 1,36-34 3,-70 35-8,70 0 1,-36-35 1,1 69-2,0-69 2,0 70-2,34-70 2,-34 69 5,34-69-8,1 35 9,-35 0-7,0 0 3,-1-35-5,1 0 3,35 35-1,-1-1 4,-34-34-3,0 35-1,-1-35 0,1 0 0,0 35 1,0 0-2,69-1 5,-69-34-1,34 70-4,1-1 2,-35-34 5,0-35-4,34 35-3,-34-35 4,0 69-5,-1-69 2,36 35 0,-35 0 2,-35 0-3,69-35 0,-34 34 1,0-34 0,0 0 0,-1 35 1,36 0 4,-1-35-1,-69 35-4,35-35 1,0 0 0,-35 35 0,35-35 0,-1 0-2,1 34 5,0-34-1,-35 35 1,35 0-6,0-35 6,-1 0-6,1 0 3,0 35 1,0-35-1,-1 34-1,1-34 0,-35 35 3,35-35-3,0 35 7,34-35-9,-34 0 6,35 35-4,-36-35 2,1 0 4,0 34-5,69-34 3,-69 35-5,34-35 6,-34 0-6,70 35 7,-71 0-9,1-35 3,69 0-1,-69 34 9,0-34-10,35 0 6,-1 35 0,-34-35 6</inkml:trace>
    </iact:actionData>
  </iact:action>
  <iact:action type="add" startTime="21902">
    <iact:property name="dataType"/>
    <iact:actionData xml:id="d3">
      <inkml:trace xmlns:inkml="http://www.w3.org/2003/InkML" xml:id="stk3" contextRef="#ctx0" brushRef="#br0">24826 10012 0,'0'35'42,"0"0"-36,0-1-3,35-34 3,-35 35 0,0 0-2,35-35 3,-1 35-2,-34-1-3,35 1 7,0 35-5,34-36 0,-69 1 0,35-35 1,-35 35 1,0 0-2,70 0 3,-70-1-5,35 1 7,-35 0 1,34-35 2,-34 35-7,0-1 56,0 1-51,-34-35-7,34 35 2,-35-35-2,35 35 3,-35-35-2,0 34 1,35 1 2,-35-35 0</inkml:trace>
    </iact:actionData>
  </iact:action>
  <iact:action type="add" startTime="22602">
    <iact:property name="dataType"/>
    <iact:actionData xml:id="d4">
      <inkml:trace xmlns:inkml="http://www.w3.org/2003/InkML" xml:id="stk4" contextRef="#ctx0" brushRef="#br0">25035 11576 0,'34'0'4,"1"0"0,0 0 0,0 0 3,0 0 11,-1 0-4,1 0-11,0 0 1,34 0 3,-34-34-3,0 34 4,0 0-7,34 0 8,-34 0-4,35 0 3,-36-35-5,1 35 2,35 0-2,-36 0 2,1 0-2,0 0 4,0 0-4,-1 0 0,1 0 2,0 0-1,0 0 5,0 0-2,-1 0-5,36 0 6,-35 0-2,34 0-2,-34 0 1,0 0 0,0 0-2,34 0 0,-34 0 1,0 0 0,34 0 3,-34-35-3,34 35 0,-34 0-1,0-35 3,35 35 1,-36 0-2,1 0-2,0 0 1,0 0 0,-1 0 0,1 0 1,35 0 4,-36 0-8,1 0 7,35 0-5,-35 0 1,34 0 1,-34 0-1,34 0 0,-34 0-1,69 0 1,-69 0 3,0 0-5,69 0 1,-69 0 2,35 0 0,-36-34-3,-34-1 2,70 35 1,-35 0 1,0 0-4,34 0 10,1 0-10,-36 0 4,1 0 8,0 0-6,0 0-3,34 0 11,-34 0-12,0 0 9,0 0-10,-1 0 1,-34-35-1,35 35 5,0 0-4,0 0 4,-1 0-2,1 0-2,35 0 8,-36 0-7,1 0-1,0 0-1,0 0 2,0 0-2,-1 0 2,36 0-2,-35 0 2,-1 0-1,36 0 1,-1 0 3,1 0-6,-35 0 1,0 0 0,34 0 2,1 0 2,-36 0-3,36 0 1,-35 0-1,-1 0-1,1 0 1,35 0 0,-35 0 1,-1 0-2,36 0 4,-35 0-2,34 0-2,-34 0 1,0 0-1,34 0 1,-34 0 4,69 0-2,-69 0-1,0 0-3,0 0 3,-1 0-2,1 0 5,0 0-6,0 0 3,0 0-2,-1 0 1,36 0 4,-35 0-1,-1 0 2,1 0 5,0 0-13,0 0 7,-1 0 2,1 0 1,0 0-4,0 0 8,0 0 13</inkml:trace>
    </iact:actionData>
  </iact:action>
  <iact:action type="add" startTime="25011">
    <iact:property name="dataType"/>
    <iact:actionData xml:id="d5">
      <inkml:trace xmlns:inkml="http://www.w3.org/2003/InkML" xml:id="stk5" contextRef="#ctx0" brushRef="#br0">3894 13106 0,'35'0'97,"0"0"-95,-1 0 2,1 0 0,0 0 0,0 0 5,69-35-5,-34 35 6,-36 0-4,1 0-4,0 0 5,34 0-2,-34 0-2,0 0 1,0 0 1,0 0-3,34 0 7,-34 0-4,0 0-2,-1 0 0,1 0 9,0 0-9,0 0 10,-1 0-8,1 0 7,0 0-4,0 0 7,0 0-7,-1 0 12,1 0-18,0 0 2,0 0 5,34-35-2,-34 35 1,34 0 1,-34 0 0,0 0 0,0 0-2,0 0 1,-1 0-4,1 0 2,0 0-2,0 0 3,34-34 0,-34 34-3,0 0 6,-1 0 0,1 0-8,0 0 20,0 0 17,0 0-15,-1 0-20</inkml:trace>
    </iact:actionData>
  </iact:action>
  <iact:action type="add" startTime="26485">
    <iact:property name="dataType"/>
    <iact:actionData xml:id="d6">
      <inkml:trace xmlns:inkml="http://www.w3.org/2003/InkML" xml:id="stk6" contextRef="#ctx0" brushRef="#br0">13039 13175 0,'0'0'2,"69"0"2,-34 0 3,35 0 2,-36 0-1,1 0-4,0 0 3,0 0 0,34 0 2,-34 0-7,35 0 13,-36 0-13,36 0 4,-1 0 1,1 0 0,-35 0-2,34 0 1,-34-34-2,0 34-2,0 0 2,69 0 3,-69-35-5,34 35 1,-34 0 0,69 0 1,1 0 1,-71 0 0,71 0 1,34 0-4,-104 0 3,69 0-2,-35 0 3,1-35-4,69 35 2,-35 0 0,1 0 0,-36-69 1,-34 69 0,69 0-2,-69 0 0,35 0 1,34 0 1,-69 0 0,34 0-1,1 0 0,-35 0 1,69 0-2,-35 0 1,36 0 0,-36 0 1,-34 0-2,35 0 1,-1 0 2,1 0-2,-1 0 0,35 0-1,-69 0 0,35 0 3,-35 0-1,69 0-1,0 0-1,-69 0 2,35 0 0,34 0-2,-69 0 1,69 0 0,-35 0 0,1 0-1,0 0 3,-1-35-2,1 35-1,-1 0 1,1 0 2,-36 0-1,36 0-1,0 0-1,-1-35 0,1 35 3,-1 0-3,1 0 6,-1 0-5,1 0 0,-1 0-1,-34 0 0,35 0 3,34-35 0,-69 35-3,34 0 2,-34 0 0,35-34-3,34 34 2,-69 0 0,34 0 1,1 0-2,-35 0 1,69-35 0,-69 35 1,34 0-1,-34-35-1,34 35 1,1 0 0,-35 0 1,34 0 0,1 0 0,-1 0 0,1 0-3,-35 0 2,-1 0 0,36 0 1,0 0-2,-1 0 0,1 0 1,-36 0 0,36 0 1,-1 0-2,1 0 3,0 0 0,-36 0-2,36 0 0,34 0-1,-69 0 2,0 0-2,0 0 1,69 0 0,-35 0-1,-34 0 5,35 0-4,-36 0 5,1 0-6,0 0 3,0 0 2,34 0-6,-34 0 2,35 0-1,-36 0 2,1 0-1,0 0 0,69 0 0,-69 0 2,35 0-3,-1 0 0,-34 0 0,34 0 3,36 0-3,-71 0 1,36 0 2,-35 0-3,34 0 4,36 0-5,-71 0 2,36 0 2,-35 0-4,34 0 1,-34 0 1,0 0-1,34 0 3,1 0-2,-35 0-1,34 0 1,-34 0 1,35 0 1,-36 0-3,36 0 5,-35 0-5,-1 0-1,36 0 1,-35 0 2,-1 0-1,36 0-1,-35 0 1,0 0 4,-1 0-4,36 0 0,-35 0-3,-1 0 4,1 0 0,35 0-1,-36 0 0,1 0 2,0 0-3,0 0 1,0 0 2,-1 0-1,1 0-1,0 0-1,0 0 4,34 0-2,-34 0 4,0 0-3,34 0 2,-34 0 2,0 0-4,0 0-4,-1 0 3,1 0-1,0 0-1,0 0 9,-1 0-8,1 0-2,0 0 3,0 0 1,0 0-4,-1 0 3,36 0 3,-35 0-2,34 0-2,-34 0 6,0 0-7,-1 0 1,1 0 3,0 0-5,0 0 2,0 0 1,34 0 2,-34 0-3,0 0 0,-1 0 2,1 0 0,0 0-2,0 0 0,-1 0 1,1 0 6,0 0-8,0 0 1,0 0 3,-1 0 1,1 0-4,0 0 4,0 0-4,-1 0 0,1 0 9,0 0-6,0 0 3,-1 0-7,1 0 4,0 0 9,0 0-4,0 0-8,-1 0 14,1 0-10,0 0-6,0 0 4,-1 0 6,1 0 0,0 0-5,0 0 3,0 0-2,-1 0 9,1 0-9,0 0 12,0 0 40</inkml:trace>
    </iact:actionData>
  </iact:action>
  <iact:action type="add" startTime="29311">
    <iact:property name="dataType"/>
    <iact:actionData xml:id="d7">
      <inkml:trace xmlns:inkml="http://www.w3.org/2003/InkML" xml:id="stk7" contextRef="#ctx0" brushRef="#br0">9805 14392 0,'35'-35'68,"0"35"-66,69-34 9,-34 34-3,-1-35-5,1 35 6,-1 0 0,-34-35-3,34 35-4,1 0 2,0 0 0,-36 0 2,1 0-3,69 0 0,-34 0 1,-35 0 2,-1 0-3,71 0 0,-36 0 1,1-35 2,34 35-4,-34-34 2,-1 34 2,1 0-4,-1 0 2,1 0 1,-35 0-1,69 0 2,-69 0-4,0 0 1,34 0 1,1 0 0,-36 0 1,1 0 1,35 0-1,-36 0 0,36 0-3,-35 0 2,0 0-1,34 0 4,-34 0-5,34 0 2,1 0-1,-35 0 3,34 0-3,36 0 0,-36 0 1,1 0 0,-36 0 3,1 0-4,69 0 1,1 0 2,-36 0-3,-34 34 1,69-34 1,-34 0-2,-1 0 2,1 35-2,0-35 0,34 35 1,-69-35 2,69 0-3,-69 0 0,34 0 4,-34 0-3,35 0-1,-36 0 1,71 35 0,-71-35 2,36 34-3,-35-34 3,69 0-4,-69 0 5,34 0-2,36 0-2,-36 0 4,-34 0-5,35 35 5,-1-35-4,35 0 2,-34 0-1,-35 35-1,-1-35 0,36 0 3,0 0-2,-1 35-1,1-35 6,-1 0-7,1 0 8,-35 0-6,-1 0 0,1 0 4,0 0-7,34 0 8,-34 0-7,0 0 2,0 0 3,-1 0-5,1 0 1,35 0 3,-1 0-3,-34 0 0,0 0 1,34 0 1,-34 0 2,35 0-3,-1 0 2,-34 0 0,0 0-3,0 0 2,-1 0-1,36 0 2,-1 0 3,-34 0-4,35 0-2,-36 0 6,1 0 0,0 0-4,0 0 5,0 0-1,-1 0 6,1 0-6,0 0 2,0 0-1,-1 0-4,1 0-1,0-35 6,0 35 3</inkml:trace>
    </iact:actionData>
  </iact:action>
  <iact:action type="add" startTime="35680">
    <iact:property name="dataType"/>
    <iact:actionData xml:id="d8">
      <inkml:trace xmlns:inkml="http://www.w3.org/2003/InkML" xml:id="stk8" contextRef="#ctx0" brushRef="#br0">3859 15713 0,'0'35'4,"35"-35"31,0 0-23,0 0-10,34 0 6,-34 0-6,34 0 2,-34 0 0,35 0 0,-35 0 1,34 0 0,1 0 1,-1 0 0,1 0-5,-35 0 3,34 0 1,35 0-3,1 0 2,-36 0 0,36 0 0,-1-35 0,-35 35 1,36 0-1,-1 0-1,0 0 1,35-69 3,-34 69-4,-36-35 1,36 35 3,34 0-5,-35 0 1,35 0 1,35 0 2,-35 0-2,0 0-2,0-35 3,0 35-1,0 0 0,35 0 0,-70 0-1,-34 0 5,34 0-4,1 0-1,34 0 0,-35 0 1,35 0 1,-35 0-2,1 0 2,-1-35-2,0 35 2,1 0 0,-1 0-2,0 0 2,1 0-1,-36 0-1,35 0 3,-34 0 1,0 0-6,-1 0 4,35 0-3,-34 0 4,-1 0-1,1 0-2,-35 0 1,34 0 2,-34 0-4,35 0 1,34 0 2,-34 0-2,-1 0 2,-34 0-1,34 0 0,1 0 0,-35 0 1,34 0-2,1 0 2,-1 0-2,-34 0 3,35 0-3,-36 0 2,71 0-3,-36 0 4,-34 0-3,69 0 0,-34 0 3,-35 0-2,69 0 1,-35 0-2,-34 0 1,35 0 1,34 0-1,0 0 0,-34 0-1,0 0 4,-1 0-4,1 0 0,-1 0 1,1 0 2,-1 0-4,36 0 2,-36 0 2,-34 0 2,34 0-4,-34 0-1,0 0 3,69 0-1,-34 0 0,-1 0-1,1 0 1,-35 0-4,34 0 3,1 0 0,-1 0 1,1 0-2,-35 0 2,34 0-1,1 0 2,-1 0-4,1 0 2,-1 0 1,-34 0 0,35 0-3,-1 0 3,-34 0-1,0 0 0,34 0 0,-34 0 0,0 0-1,0 0 2,34 0 1,-34 0-4,0 0 4,-1 0-2,36 0-1,-1 0 1,-34 0 3,0 0-3,69 0-1,-69 0 0,35 0 1,-1 0 2,-34 0-3,34 0 0,1 0 0,-35 0 4,34 0-3,1 0-1,-1 0 2,1 0 1,-35 0-3,34 0 1,1 0 1,-1 0 0,1 0-1,-35 0-2,34 0 2,36 0 2,-71 0-1,71 0-4,-1 0 5,-69 0-1,34 0 0,1 0 2,-1 0-3,70 0-1,-34 0 1,-36 0 1,-34 0 1,35 0-5,-1 0 4,1 0 0,-1 0 1,-34 0-5,34 0 3,1 0 1,0 0 1,-1 0-2,1 0 0,-36 0 0,71 0 1,-36 0 0,1 0-2,-35 0 1,34 0 1,1 0 0,-1 0-2,1 0 0,-35 0 4,69 0-4,0 0 1,-69 0 2,104 0-2,-35 0-1,-69 0 1,69 0 2,-69 0-3,69 0 1,-34 0-1,0 0 3,-1 0-3,1 0 1,-1 0 3,1 0-2,-36 0-1,36 0 0,-35 0 0,34 0 1,-34 0-2,0 0 5,0 0-4,-1 0-1,1 0 2,0 0-2,0 0 4,0 0-1,-1 0 6,1 0-7,0 0 8,0-34-7,-1 34 0,1 0 10,0 0 4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act:action type="add" startTime="12107">
    <iact:property name="dataType"/>
    <iact:actionData xml:id="d0">
      <inkml:trace xmlns:inkml="http://www.w3.org/2003/InkML" xml:id="stk0" contextRef="#ctx0" brushRef="#br0">3094 4728 0,'35'0'145,"0"0"-129,0 0-9,-1 0-4,1 0 14,0 0-8,0 0 1,0 0-4,-1 0 9,1 0 11,0 0-18,0 0 35,-35-35-36,34 35 14,1 0 2,0 0-6,0 0-13,-1 0 14,1 0-9,0 0-7,0 0 10,34 0 2,-34 0-5,0 0-2,0 0 2,-1 0-5,1 0-1,0 0 5,0 0-5,-1 0 9,36 0-3,-35 0-1,0 0 1,-1 0-2,1 0-2,0 0-3,34 0 2,-34 0 9,0 0-9,0 0 2,0 0-3,-1 0 7,1 0-6,0 0 1,0 0 5,34 0 0,-34 0 1,0 0-8,-1 0 4,1 0 1,35 0-6,-35 0 9,-1 0-7,1 0 1,0 0-3,0 0 7,-1 0-5,1 0 4,0 0-5,0 0 6,-1 0-3,1 0-5,0 0 9,0 0-2,0 0-2,-1 0 6,1 0-10,0 0 7,0 0-6,-1 0 12,1 0-13,0 0 14,0 0-7,104 0 22,-104 0-24,-1 0-3,1 0 10,0 0-4,34 0 2,-34 0 0,0 0-1,0 0 12,0 0-21,-1 0 10,1 0-2,0 0 2,0 0-8,-1 0 10,1 0-2,0 0-6,0 0-2,-1 0 5,1 0-1,0 0-3,0 0-2,0 0 2,-1 0 5,1 0-3,0 0 1,34 0-1,-34 0 3,0 0-7,34 0 11,-34 0-8,0 0-1,35 0 0,-36 0-2,1 0 2,35 0 6,-36 0-10,1 0 8,0 0-3,0 0-4,34 0 1,-34 0 0,0 0 5,0 0-7,34 0 6,-34 0 1,0 0-4,-1 0-1,71 0 6,-36 0 0,1 0-4,-35 0 1,34 0-2,-34 0 3,0 0-3,34 0 7,-34 0-4,0 0 3,0 0-5,-1 0 0,1 0 4,35 0-1,-36 0-2,1 0-1,0 0 2,0 0-1,-1 0 2,1 0 4,35 0-8,-1 0 8,-34 0-10,0 0 1,0 0 0,-1 0 1,1 0 2,0 0-1,0 0 2,34 0-1,1 0-3,-35 0 1,-1 0 4,36 0-4,-35 0-1,34 0 2,-34 0 0,0 0 2,34 0-1,-34 0 2,0 0-5,0 0 2,-1 0 2,36 0-5,-35 0 4,-1 0 0,36 0-1,-35 0 0,0 0 2,34 0-3,-34 0 0,34 0 5,-34 0-3,0 0-2,0 0 2,-1 0-3,1 0 1,0 0 1,0 0 1,0 0 0,-1 0-4,1 0 9,0 0-6,0 0 0,-1 0 5,1 0 2,0 0-8,0 0-2,-1 0 9,1 0-4,0 0 7,0 0-12,0 0 9,-1 0-3,1 0-2,0 0 4,0 0-4,-1 0-4,1 0 1,0 0 2,0 35 0,-1-35 0,1 0-2,0 0 0,0 0 1,0 0 1,-1 0-1,1 35 0,0-35 1,0 0-2,-1 0 0,1 0 1,0 0 1,0 0 1,0 0-3,-1 0 1,1 0 5,0 0-5,34 0-1,-34 0 2,0 0-1,34 0 4,-34 0-3,35 0 1,-35 35-1,-1-35-2,1 0 3,0 0-1,0 0 0,34 0 1,-34 0-3,34 0 1,-34 0 1,35 0-1,-35 0 1,-1 0-4,1 0 3,35 0 2,-1 0-2,1 0 0,-36 0-1,1 0 4,35 0-3,-1 0 0,1 0 0,-35 0 2,-1 0-5,36 0 2,-35 0 2,-1 0 0,36 0-1,0 0 0,-36 0 0,1 0 1,69 0-2,-34 0 3,-35 0 3,34 0-5,-34 0 0,35 34 1,-36-34 1,36 0-2,-35 0 0,-1 0 1,1 0-2,35 0 1,-1 0 5,-34 0-3,35 0 3,-1 0-5,1 0 2,-36 0 4,36 0-7,-35 0 1,34 0 0,-34 0 3,0 0-2,0 0 1,-1 0-2,1 0-1,0 0 1,0 0 0,34 0 2,36 0 1,-71 0-2,36 0 1,-35 0-3,-1 0 0,1 35 1,0-35 2,0 0-3,0 0 0,-1 0 2,71 0 3,-71 0-4,1 0-1,0 0 3,0 0-2,34 0 0,-34 0 0,35 0 2,-36 35-2,36-35 0,-35 0 4,-1 0-5,36 0 0,-1 0 1,-34 0 3,0 0-4,35 0 1,-36 0 0,1 0 2,35 0-3,-36 0 1,71 0 0,-71 0 3,71 35-2,-70-35-2,34 0 2,1 0 3,-36 0-1,1 0-3,0 0 0,0 0 1,0 0 0,-1 0-2,1 0 2,0 0 0,0 0 1,-1 0-1,1 0-2,0 0 6,0 0 2,-1 0-7,1 0 4,0 0-5</inkml:trace>
    </iact:actionData>
  </iact:action>
  <iact:action type="add" startTime="17818">
    <iact:property name="dataType"/>
    <iact:actionData xml:id="d1">
      <inkml:trace xmlns:inkml="http://www.w3.org/2003/InkML" xml:id="stk1" contextRef="#ctx0" brushRef="#br0">3233 8691 0,'35'0'39,"-35"35"-3,0 0-20,0-1-11,0 1 4,0 0-4,0 0 15,-35-1-10,35 1-4,-34 0 6,-1 0-9,35-1 15,-35-34-10,35 35-3,0 0 1,0 0 3,-35-35-5,35 35-2,-34-1 6,-1 36 9,35-35-10,0-1 11,0 1-13,0 0 3,-35-35-4,35 69 2,0-34 2,0 0-4,0 0 9,0-1-7,0 1 11,0 0-4,0 34-2,0-34 6,0 0 1,0 0-3,0 0 8,0-1 9,0 1-29,0 0 57,0 0-28,0-1 16,-35 1-24,35 0 6,0 0 111,35-35-139,35 0 14,-36 0-12,1 0 1,0 0 1,0 0-2,34 0 2,-34 0 0,35 0-1,-36 0 0,1 0-1,35-35 0,-36 35 1,1 0-1,35 0 2,-36 0-3,1 0 3,0 0-2,35 0 0,-36 0 0,1 0 4,0 0 5,0 0-11,-1 0 9,1 0 1,-35-35-3,35 35-2,0 0 18,-1 0-20,1 0 15,0 0-6,0 0-6,0 0 1,-1 0 2,1 0-5,0 0 9,34 0-10,-34 0 11,0 0-8,0 0-4,0 0-1,-1 0 0,1 0 9,0 0-7,0 0-3,-1 0 4,1 0 8,0 0-11,0 0 2,-1 0 7,36 0 3,-35 0-13,34 0 3,-34 0 9,0 0-12,0 0 9,-1 0-10,1 0 2,0 0 1,0 0 4,-1 0-2,1 0 0,0 0 0,0 0 0,34 0-2,-34 0 5,0 0-2,0 0-1,34 0-2,-34 0-3,34 0 10,-34 0-10,35 0 10,-35 0-4,34 0-2,1 0 4,-36 0 0,1 0-5,35 0 1,-35 0-2,-1 0 7,36 0-7,-35 0 1,-1 0 0,36 0 3,-35 0-2,-1 0-1,1 0 6,0 0-7,0 0 1,34 0 1,1 0 4,-35 0-1,34 0-4,-34 0 0,34 0 2,-34 0 3,0 0-4,0 0-1,0 0 6,-1 0-8,36 0 12,-35 0-8,-1 0 1,1 0-5,0 0 2,0 0 6,-1 0-9,1 0 7,35 0 0,-35 0-6,-1 0 6,1 0-3,0 0-2,34 35 7,-34-35-5,0 0 1,34 0-1,1 35 5,0-35-2,-36 0-2,36 0 0,-35 0 3,-1 0-2,1 0-5,0 0 5,0 0-5,34 0 6,-34 0 0,0 0-1,0 0-5,-1 0 5,1 0-1,35 0-2,-36 0-2,1 0 13,0 0-10,0 0 2,0 0-1,-1 0-3,1 0 4,0 0-3,0 0 14,-1 0-16,1 0 12,0 0-5,0 0-4,-1 0 13,1 0-2,0 0-6,0 0 12,0 0-13,-1 0-5,1 0 10,0 0 3,0 0-11,-1 0 6,1 0-7,0 0 5,0 0 3,-1 0 10,1 0-19,35 34 23,-35-34-2,-1 0-1,1 0 11,0 0-33,0 0 17,-1 0-16,-34 35 9,35-35-1,0 0-5,0 0 11,0 0-9,-1 0-1,1 0 44,0 0 4,0 0-23,-1 0 9,1 0-38,0 0 14,0 0 26,-1 0-30,1 0 12,0 0-1,0 0-18,0 0 133,-1 0-21,36-35-100,-70 1-5,35-1-5,-35 0-5,0 0 2,34 1-2,1-71 0,0 36 6,-35 34-6,0 0 8,0-34-1,0 34-6,0 0 1,0 0 3,0 1-4,0-1 1,0 0-1,35 0-1,-35 1 0,0-1 10,0-35-12,0 36 9,0-1-3,0 0 4,0 0-10,0 1 4,0-1 6,0 0-3,0 0-6,0 0 12,0 1-12,34 34 4,-34-35 16,-34 35 129,-1 0-146,-35 0 2,36 0-3,-36 0 5,1 0-4,-1 0 2,0 0-1,1 0-2,34 0-1,0 0 4,-34 0-1,-1 0-6,36 0 4,-1 0-1,-35 0 3,1 0-2,-1 0 0,35 0-1,-34 0 2,34 0 0,-35 0-3,1 0 7,34 0-4,-34 0-2,34 0 1,-35 0 1,1 0 3,-1 0-1,35 0-2,1 0-1,-36 0 0,35 0-1,-69 0 2,69 0 0,-34 0 0,34 0 1,-35 0-4,1 0 3,-1 0-1,1 0 1,34 0-3,0 0 3,1 35-1,-1-35-1,0 0 2,-35 0-1,36 0 0,-1 0 0,0 0 0,0 0 0,1 0 1,-1 0 4,0 0-6,0 0 2,0 0-2,1 0 1,-1 0-1,-35 0 2,1 0-2,34 34 2,-34-34 0,34 0-1,-35 0 5,1 35-5,34-35-1,-69 0 2,34 0-1,35 0 1,1 0-2,-36 0 0,0 0 2,1 0-1,-1 0 5,36 0-5,-36 0-1,35 0 4,-34 0-5,34 0 3,0 0-1,0 0-1,1 0 2,-1 0 0,0 0-2,0 0 1,1 0 0,-1 0 2,0 0 0,-69 0 4,69 0-5,0 0 1,0 0-1,1 0-2,-1 0 12,-35 0-5,36 0-4,-1 0 1,0 0-1,0 0 0,0 0-2,1 0 2,-1 0-1,0 0-1,0 0 3,1 0 1,-1 0-5,0 0-1,0 0 1,1 0 6,-1 0-5,0 0 2,0 0 1,0 0 4,1 0 0,-1 0-7,0 0 8,0 0-5,1 0 9,-1 0-14,0 0 7,0 0-7,-34 0 8,34 0-4,0 0 0,0 0-3,1 0 4,-1 0 5,0 0-3,-34 0-2,34 0-5,-35 0 9,36 0-9,-1 0 2,0 0 0,0 0 0,0 0 4,-34 0 4,-1 0-10,36 0 9,-1 0-7,0 0-2,0 0 6,0 0 0,1 0-6,-1 0 12,0 0-12,0 0 4,1 0 2,-1 0-3,0 0-1,0 0 0,1 0 6,-36 0 1,35 0-3,0 0-2,1 0 6,-1 0-6,0 0 4,0 0 7,1 0 14,-1 0-19,0 0-10,0 0 32,35-35-16,-34 35-8,-1 0 5,0 0 8,0 0-4,0 0 44,1 0 29</inkml:trace>
    </iact:actionData>
  </iact:action>
  <iact:action type="add" startTime="23626">
    <iact:property name="dataType"/>
    <iact:actionData xml:id="d2">
      <inkml:trace xmlns:inkml="http://www.w3.org/2003/InkML" xml:id="stk2" contextRef="#ctx0" brushRef="#br0">2851 8795 0,'0'35'39,"-35"-35"-16,-34 0 20,-1-35-35,35 1-1,1-36 5,-36-34-8,0 34 1,70 35 2,-34-34-4,-1-1 2,35 1-1,0-1 0,-70 36 1,36-71 0,34 36 0,0-35 1,0 34-1,0 35-2,-35-34 3,35-1-2,0 1 0,-35 34 1,35 0 0,0-69-2,0 69 3,0 0 4,0 1-9,0-1 2,0 0 1,0 0 3,0 1-5,0-36 3,0 0 1,35 36 2,-35-1-4,0 0 1,35 0-1,-35 1 1,0-1-1,34 35 1,-34-35-2,35 0 6,-35 1-3,35 34-4,0-35 9,-35 0-3,0 0 4,69 1-10,-69-1 1,35 35 2,-35-35 1,35 0-4,-35 0 7,69 1-5,-69-1 1,35 35 1,-35-35 1,35 35-4,0-69 4,-1 69-4,-34-35 3,35 35 2,0 0-4,-35-35 1,35 35-2,0 0 3,-1 0-4,-34-35 3,35 1 2,0 34-3,0 0 2,-1 0-4,1-35 13,0 35-8,0 0 0,-1 0-5,1 0 6,0 0-4,0 0 4,69-35-4,-34 0 0,-36 35 0,1 0 0,0 0 0,34-34 1,1 34 1,-35 0-3,69 0 2,-34 0 1,-36 0-4,36 0 2,-35 0-1,34-35 2,-34 0-1,0 35-1,0 0 1,34 0 4,-34 0 3,0 0-7,34 0-1,-34 0 0,0 0 7,0 0-6,34-35-1,1 35 2,-36 0-2,1 0 2,35-34-2,-1 34 6,-34 0-4,35 0 0,-36 0-3,1 0 3,0 0 5,34 0-5,-34 0-3,35-35 3,-36 35-3,1 0 2,35 0 5,-35 0-6,-1 0 0,1 0 2,0 0 2,0-35-4,34 35 1,1 0 0,-36 0 3,1 0-3,35 0 2,-35 0-3,34-35 0,1 35 3,-70-35-3,69 35 2,-34 0-3,35-34 4,-1 34 0,-34 0-3,34 0 0,1 0 1,-1-35 2,1 35 1,-35 0-3,34 0 3,1 0-2,-1 0-1,-34 0-1,0-35 1,0 35 1,69 0 0,-69 0 5,69-35-6,-69 35-2,0 0 4,34 0-4,35 0 3,-69-69-1,0 69-1,0 0 1,34 0 1,1 0-2,-35 0 1,34 0 2,-34 0 3,34-35-6,-34 35 2,0 0-1,0-35 0,0 35 8,-1 0-10,1 0 0,0 0 3,34 0-1,-34 0 0,0-34-1,35-1 10,-36 35-10,36 0 4,-35 0 0,-1-35 0,1 35-2,0 0 0,0 0-2,-1 0 0,1 0 11,0 0 2,0 0-6,0 0-7,-35-35 1,34 35 0,1 0 4,0-34 2,0 34-8,-1 0 8,-34-35-5,70 35-2,-35 0 5,-35-35 2,34 35-5,1 0 7,0 0-8,-35-35 11,35 1-11,34 34-1,-34 0 2,0 0 3,-35-35-5,35 35 2,-1 0 88</inkml:trace>
    </iact:actionData>
  </iact:action>
  <iact:action type="add" startTime="25300">
    <iact:property name="dataType"/>
    <iact:actionData xml:id="d3">
      <inkml:trace xmlns:inkml="http://www.w3.org/2003/InkML" xml:id="stk3" contextRef="#ctx0" brushRef="#br0">9005 5076 0,'35'0'55,"0"0"-51,0 0 4,-1 0-5,1 0 8,0 0-7,0 0 1,0 0-1,34 0-1,-34 0 8,0 0-7,-1 0-2,1 0 4,0 0 3,0 0-4,-1 0 5,1 0-2,0 0 31,0 0-15,0 0 9,-70 35 63,0-35-93,35 34 4,0 1-1,-35-35-4,35 35 5,-35-35-2,1 0-1,34 35 4,-35-35-3,35 34-3,0 1 7,-70 0 3</inkml:trace>
    </iact:actionData>
  </iact:action>
  <iact:action type="add" startTime="37021">
    <iact:property name="dataType"/>
    <iact:actionData xml:id="d4">
      <inkml:trace xmlns:inkml="http://www.w3.org/2003/InkML" xml:id="stk4" contextRef="#ctx0" brushRef="#br0">3442 14670 0,'35'0'16,"0"0"-9,-1 0 8,1 0-5,0 0-2,0 0-6,-1 0 2,1 0 6,0 0-5,0 0-3,34 0 6,-34 0-4,0 0 4,0 0-3,-1-34 0,1 34-2,0 0 7,0 0-2,34 0 1,-34 0-2,0 0 1,0-35 1,-1 35-7,1 0 12,0 0-12,0 0 4,-1 0 3,1 0 1,0 0-3,0 0-6,0 0 9,-1 0-6,1 0-1,0 0 4,0 0-2,-1 0 6,1 0-7,0 0 9,0 0-6,-1 0 0,1 0-2,0 0 2,0 0 2,34 0-5,1 0 6,-35 0-2,34-35 3,-34 35-6,0 0 2,-1 0-2,36 0-2,-35 0 2,34 0-1,-34 0 5,0 0 2,0 0-9,34 0 11,-34 0-7,0 0 5,-1 0-7,1 0-2,0 0 6,0 0-2,0 0-3,-1 0 1,36 0 8,-35 0-2,-1 0 6,1 0 0,0 0-6,0 0-2,0 0 0,34 0 3,-34 0 1,0 0-5,-1 0-6,1 0 6,35 0 1,-36 0 2,1 0-4,0 0-4,0 0 4,0 0 2,34 0-6,-34 0 6,34 0 4,-34 0-10,0 0 7,0 0-5,-1 0 7,36 0-8,-35 0 10,0 0-7,-1 0-4,1 0 2,0 0 6,0 0 3,-1 0-11,1 0 13,0 0-4,0 0 2,-1 0-1,1 0-4,0 0-3,0 0 5,0 0-3,-1 0-4,36 0 4,-35 0 3,-1 0-1,36 0 0,-35 0 1,-1 0-4,1 0-4,0 0 10,0 0-2,34 0-4,-34 0 3,35 0 0,-36 0-7,1 0 7,0 0-4,0 0-3,34 0 14,-34 0-10,0 0 5,0 0-3,-1 0-1,1 0-6,35 0 6,-36 0 1,1 0-3,35 0-1,-35 0 4,-1 0 2,1 0-3,0 0-5,0 0 1,-1 0 10,1 0-6,0 0 1,0 0-5,-1 0 10,1 0-2,0 0-6,0 0 6,0 0-3,-1 0 0,1 0 0,0 0-6,34 0 6,-34 0 0,0 0 2,0 0-5,-1 0-2,1 0 10,0 0-3,0 0-5,0 0 5,-1 0-2,1 0-6,0 0 1,0 0 9,-1 0-3,1 0-1,0 0-5,0 0 2,0 0-1,-1 0 2,1 0 1,0 0-2,0 0-1,-1 0 4,36 0 1,-35 0-4,34 0 3,-34 0 1,0 0-1,0 0 5,-1 0-7,1 0-4,0 0 2,0 0 1,-1 0 3,-34 35-4,35-35-1,35 0 13,-36 0-6,1 0-9,0 0 3,0 0 5,0 0 0,-1 0-7,1 0 3,0 0-1,0 0 9,-1 0-11,1 0 13,0 0-12,0 0 0,-1 0 9,1 0-6,0 0-4,0 0 5,0 0 0,-1 0 1,36 0 11,-35 0-11,-1 0 1,1 0-6,0 0 2,0 0 10,0 0-9,-1 0 6,1 0-6,0 0 3,0 0-4,-1 0 6,1 0-9,0 0 15,0 0-11,-1 0-1,1 0 1,0 0 3,0 0 1,0 0-3,-1 0 0,1 0 6,0 0-6,0 0 0,-1 0 2,1 0-1,0 0-3,0 0 8,-1 0 2,36 0-6,-35 0-3,0 0 10,-1 0-8,1 0 7,0 35 5,0-35-12,-1 0-6,1 0 30,0 34 4,0-34 259,-1 0-204,1 0-46,0 0-4,0 0-7</inkml:trace>
    </iact:actionData>
  </iact:action>
  <iact:action type="add" startTime="40939">
    <iact:property name="dataType"/>
    <iact:actionData xml:id="d5">
      <inkml:trace xmlns:inkml="http://www.w3.org/2003/InkML" xml:id="stk5" contextRef="#ctx0" brushRef="#br0">3442 14010 0,'-35'0'2,"1"0"18,-1 0-6,0 0-1,0 0-9,0 0-1,1 0 6,-1 0-3,0 0 9,0 0-12,1 0 1,-36 0 8,35 0-9,1-35 2,-1 35 4,35-35-6,-35 35 3,35-35 1,-70 35-3,1 0-1,69-34 5,-35-1-6,-34 0 8,34 35-6,0 0-2,0-69 3,0 69-2,1 0 3,-36-70 0,35 70-1,1 0 0,34-35-2,-35 1 1,0-1 2,0 0 2,35 0-5,-69-34 1,69 34 2,-35 35-4,35-69 3,-35 69-2,0-35 1,35-35 5,-34 35-5,34 1 4,-35-1 4,0-35-7,0 36 1,35-36-4,0 35 4,0 1-2,0-36 0,0 35-1,0-34 6,-34-35-6,34 69 1,0 0 1,0-35 1,0 1-4,0 34 2,-35 0 0,35 1 2,0-71-2,-35 36 6,35 34-8,0 0 1,-35 1 1,35-1-1,0-35 2,0 35-2,0 1 2,0-1 1,0 0-1,0 0-2,0 1 0,0-1 7,0 0-6,0-34-1,0 34 4,0 0-2,0-34-2,0 34 3,35-35 0,-35 36 0,35-36 9,-35 35-6,0 0-8,35 35 2,-35-69 2,34 34 0,-34 0-2,35 1 1,0-36 9,0 35-9,-35 1 0,0-1 6,34 35-7,1 0 2,-35-35-3,0 0 3,0 1 4,35 34-7,-35-35 6,35 35-2,-35-35 3,0 0-2,35 35-2,-1-34 0,1 34 8,-35-35-6,35 35-5,-35-35 2,35 35 6,-1-35-6,1 35 0,-35-35 6,35 35-7,0 0 1,-1-34 2,1 34-4,0 0 2,-35-35-1,35 35 5,0-35 0,-1 35 18</inkml:trace>
    </iact:actionData>
  </iact:action>
  <iact:action type="add" startTime="42029">
    <iact:property name="dataType"/>
    <iact:actionData xml:id="d6">
      <inkml:trace xmlns:inkml="http://www.w3.org/2003/InkML" xml:id="stk6" contextRef="#ctx0" brushRef="#br0">2538 9873 0,'35'0'55,"0"0"-47,-1 0-5,1 0 1,0 0-1,0 0 76,-1 35-50,-34 0 26,0-1-43,0 1-5,0 0 0,35 0-4,-35-1 29,0 1-11,0 0-2,0 0-17,0-1 11,0 1-2,0 0-7,0 34 6,-35-34-2,35 0-5,-34 0 6,-1 0-5,0-1 7,35 1-8,-69 0 3,34 0 4</inkml:trace>
    </iact:actionData>
  </iact:action>
  <iact:action type="add" startTime="55241">
    <iact:property name="dataType"/>
    <iact:actionData xml:id="d7">
      <inkml:trace xmlns:inkml="http://www.w3.org/2003/InkML" xml:id="stk7" contextRef="#ctx0" brushRef="#br0">17768 3963 0,'0'-34'93,"34"34"-75,1 0-8,0 0-6,34 0 2,-34 0-2,0-35 0,0 35 0,34 0 1,1-35 2,-1 35-3,36-35 4,-71 35-4,36 0-1,0 0 1,-1-34 2,1-1-2,-1 0-2,-34 35 3,34 0 0,36 0-3,-70 0 7,69-35-7,-35 35 2,-34-35 0,0 35 0,35 0 6,-36 0-7,1-69-1,0 69 2,34-70 1,1 70 2,-35 0 3,-1 0-8,1 0 2,0 0-1,0 0 1,0 0 1,-1-34 9,1 34 1,0 0-8,0 0-3,-1 0 8,1 0 13,0 0-2</inkml:trace>
    </iact:actionData>
  </iact:action>
  <iact:action type="add" startTime="56057">
    <iact:property name="dataType"/>
    <iact:actionData xml:id="d8">
      <inkml:trace xmlns:inkml="http://www.w3.org/2003/InkML" xml:id="stk8" contextRef="#ctx0" brushRef="#br0">19854 3233 0,'35'0'51,"-1"0"-39,1 0-2,0 0-8,0 0 6,-1 0-3,1 0 4,0 0-4,0 0-2,34 0 5,-34 0 15,0 0 64,0 35-54,-35 0-30,0 0 33,0-1-18,0 1-4,0 35-6,0-36-7,0 1 2,-35-35 1,35 35 0,-70-35 3,36 69 2,-1-34-6,0 0 0,35 0 9,-70 0-7,70-1-2,-69 1 1,69 0 4,-35 0 0</inkml:trace>
    </iact:actionData>
  </iact:action>
  <iact:action type="add" startTime="57195">
    <iact:property name="dataType"/>
    <iact:actionData xml:id="d9">
      <inkml:trace xmlns:inkml="http://www.w3.org/2003/InkML" xml:id="stk9" contextRef="#ctx0" brushRef="#br0">21106 3372 0,'34'0'104,"1"0"-96,0 0-5,34 0 4,1 0 1,-35 0-3,34 0-3,1 0 2,-35 0 3,34 0-4,1 0-1,-1 0 2,-34 0 2,69 0-2,-34 0-1,-1 0 1,1 0 1,34 0-2,-69 0 1,35 0 0,-1 0 2,35 0-3,-34 0 2,-35 0-2,34 0 3,-34 0-3,35 0 1,-1 0-1,-34 0 3,0 0-3,34 0 1,-34 0 0,0 0 1,34 0-2,-34 0 8,0 0-7,0 0-1,-1 0 0,1 0 1,0 0 1,0 0-1,34 0 0,1 0 3,-35 0 2,-1 0-6,1 0 12,0 0-11,0 0 1,-1 0 2,36 0 2,-35 0-3,-1 0 2,1 0-3,35 0 9,-35 0-6,-1 0 8,1 0-1,0 0-7,0 0 1,-1 0-6,1 0 13,0 0-14,0 0 16,-1 0-16,1 0 10,0 0-8,0 0 24,0 0-22,-1 0-1,1 0 13,0 0-2,34 0 1,-34 0-9,0 0 7,0 0-10,0 0 0,-1 0 2,1 0 3,0 0 38</inkml:trace>
    </iact:actionData>
  </iact:action>
  <iact:action type="add" startTime="58647">
    <iact:property name="dataType"/>
    <iact:actionData xml:id="d10">
      <inkml:trace xmlns:inkml="http://www.w3.org/2003/InkML" xml:id="stk10" contextRef="#ctx0" brushRef="#br0">24409 2920 0,'0'35'141,"0"0"-121,0 0-4,0 0 6,0-1-15,0 1-2,0 0 7,0 0-3,0-1-5,0 1 4,0 0-4,0 0 5,0-1-2,0 1 7,0 35-3,0-36 2,0 1-5,0 0-4,0 0 10,0-1-12,0 1 25,0 0-17,0 0 16,0 0-12,0-1 17</inkml:trace>
    </iact:actionData>
  </iact:action>
  <iact:action type="add" startTime="60848">
    <iact:property name="dataType"/>
    <iact:actionData xml:id="d11">
      <inkml:trace xmlns:inkml="http://www.w3.org/2003/InkML" xml:id="stk11" contextRef="#ctx0" brushRef="#br0">24304 4207 0,'0'69'120,"0"-34"-113,0 0-3,0-1 9,0 1-7,0 0 4,0 0-4,0 0-4,0-1 6,0 1 3,0 0-3,0 0-6,0-1 7,0 1-5,0 0 6,0 0-2,0-1-6,0 1 10,0 0-6</inkml:trace>
    </iact:actionData>
  </iact:action>
  <iact:action type="add" startTime="61635">
    <iact:property name="dataType"/>
    <iact:actionData xml:id="d12">
      <inkml:trace xmlns:inkml="http://www.w3.org/2003/InkML" xml:id="stk12" contextRef="#ctx0" brushRef="#br0">24304 4311 0,'0'-35'39,"35"0"-14,0 35-24,0 0 21,0 0-15,-1 0 5,1 0-1,0 0 230,0 0-234,-1 0 1,1 0 1,0 0 3</inkml:trace>
    </iact:actionData>
  </iact:action>
  <iact:action type="add" startTime="62798">
    <iact:property name="dataType"/>
    <iact:actionData xml:id="d13">
      <inkml:trace xmlns:inkml="http://www.w3.org/2003/InkML" xml:id="stk13" contextRef="#ctx0" brushRef="#br0">24374 4520 0,'0'34'58,"35"-34"-50,0 0 3,69 0 6,-35 0 1,-34 0-14,0 0 12,0 0-2,0 0-6,-1 0 48,1 0 12</inkml:trace>
    </iact:actionData>
  </iact:action>
  <iact:action type="add" startTime="65781">
    <iact:property name="dataType"/>
    <iact:actionData xml:id="d14">
      <inkml:trace xmlns:inkml="http://www.w3.org/2003/InkML" xml:id="stk14" contextRef="#ctx0" brushRef="#br0">21453 2677 0,'35'0'119,"0"0"-111,0 0 0,-1 0 8,1 0 0,0 0-6,0 0-3,-1 0 32,1 0-21,0 0-4,0 0 11,0 0 34,-1 0-29,1 0-22,0 0 17,0 0 16,-1 0-24,1 0-15,0 0 18,0 0-13,-1 0 19,1 0 14,0 0-8,0 0-30,0 0 12,-1 0 27,1 0 4,0 0-37,0 0 2,-1 0 22,36 0 80,-35 0-82,0 0-12,-1 0 61,1 0-70,0 0 47,0 0-16,-1 0 167</inkml:trace>
    </iact:actionData>
  </iact:action>
  <iact:action type="add" startTime="67489">
    <iact:property name="dataType"/>
    <iact:actionData xml:id="d15">
      <inkml:trace xmlns:inkml="http://www.w3.org/2003/InkML" xml:id="stk15" contextRef="#ctx0" brushRef="#br0">22740 2399 0,'-35'0'31,"35"35"125,0 0-151,0-1 12,35-34-2,-35 35-8,35-35 11,-35 35 4,34 0-14,-34-1 274,0 36-275,-34-35 2,-1-1 0,0-34-3,35 35-1,-35 0 1,35 0-2,0-1 2,-34 1 0,-1 0-3,0-35 1,35 35 4,-35 0-1,0-1 73</inkml:trace>
    </iact:actionData>
  </iact:action>
  <iact:action type="add" startTime="71870">
    <iact:property name="dataType"/>
    <iact:actionData xml:id="d16">
      <inkml:trace xmlns:inkml="http://www.w3.org/2003/InkML" xml:id="stk16" contextRef="#ctx0" brushRef="#br0">21175 5250 0,'35'0'98,"0"-35"-89,-1 35 5,1 0 4,0 0-4,0 0-7,0 0-2,34 0 8,-34 0-10,0 0 2,-1 0-1,1-35 8,0 35-10,34 0 14,-34 0-8,0 0-2,0 0-1,0 0-1,-1-35 7,1 35-3,0 0 1,0 0-7,-1 0 1,1 0 3,0 0 4,0 0-5,-1 0-2,1 0 7,0 0 1,35 0-6,-36 0 7,1 0-8,0 0 0,0 0 9,-1 0-3,1 0-3,0 0 1,0 0-2,0 0-2,-1 0 2,1 0 0,0 0 1,34 0 6,-34 0-7,0 0 0,0 0 6,-1 0-2,1 0-4,0 0-1,0 0 25,0 0-10,-1 0 3,1 0 2,0 0-21,0 0 33,-1 0-12,1 0-12,0 0 4,0 0 0,-1 0 7,1 0-22,0 0 3,0 0 14,34 0-4,-34 0 8,0 0-4,0 0 16,-1 0-11,1 0-14,0 0 6,0 0-3,34 0-2,-34 0-3,0 0 6,0 0-9,-1 0 7,1 0 4,0 0-3,0 0-7,-1 0 8,1 0 3,0 0-8,0 0 1,-1 0 8,1 0-16,0 0 14,0 0-13,0 0 10,34 0 2,-34 0-6,0 0 7,-1 0 2,1 0 10,0 0 0</inkml:trace>
    </iact:actionData>
  </iact:action>
  <iact:action type="add" startTime="73780">
    <iact:property name="dataType"/>
    <iact:actionData xml:id="d17">
      <inkml:trace xmlns:inkml="http://www.w3.org/2003/InkML" xml:id="stk17" contextRef="#ctx0" brushRef="#br0">24583 4937 0,'34'0'120,"1"0"-115,0 0 15,0 0-4,0 0-14,-1 0 9,1 0 29,-35 34-32,35-34 16,0 35 119,-1-35-32,-34 35 90,0 0-174,0 0-23,0-1 8,0 1-6,0 0 6,-34-35-6,34 35 4,-35-1-8,0 1 1,0-35 0,1 35 7,-1 0-2,0-1-6,0-34 8,35 35-1,-35 0-4,35 0 10</inkml:trace>
    </iact:actionData>
  </iact:action>
  <iact:action type="add" startTime="87069">
    <iact:property name="dataType"/>
    <iact:actionData xml:id="d18">
      <inkml:trace xmlns:inkml="http://www.w3.org/2003/InkML" xml:id="stk18" contextRef="#ctx0" brushRef="#br0">24374 1739 0,'-35'0'125,"0"0"-97,1 0-21,-1 34 9,35 1-3,-35-35-3,0 0-4,1 35 4,-1-35 40,35 35-20,-35-35-16,0 0 4,35 34-12,-34 1 2,-1-35 5,35 35 1,-35-35 15,0 0-13,35 35 259,0-1-259,0 1-11,0 0 11,0 0-4,35 34 20,-35-34 47,35-35-70,0 35 13,-35-1 12,34 1-2,-34 0 6,35-35-18,-35 35 9,35 0-13,0-35 159,-1 34-147,-34 1-27,35-35 292,0 0-287,0 0 26,-35-35-23,34 1 8,-34-1-15,70 0 10,-35 0 22,-35 0-28,35 35 11,-1-34 15,1-1 8,-35 0 264,35 0-239,-35 1-17,0-1 448,0 0-478,-35 35-12,0-35 15,1 1-9,-1-1 3,0 0-9,0 35 13,35-35-11,-35 35 0,35-34 7,-34 34 25,34-35-16</inkml:trace>
    </iact:actionData>
  </iact:action>
</iact:actions>
</file>

<file path=ppt/ink/inkAction2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594">
    <iact:property name="dataType"/>
    <iact:actionData xml:id="d0">
      <inkml:trace xmlns:inkml="http://www.w3.org/2003/InkML" xml:id="stk0" contextRef="#ctx0" brushRef="#br0">11544 7092 0,'34'0'50,"1"0"-49,0 0 3,0 0 4,34 0 1,1 0-6,-35 0 5,34 0-4,-34 0-2,0 0 1,34 0 1,1 0 4,-35 0-5,-1 0 1,1 0-1,35 0 3,-36 0-3,36 0 0,-35 0 1,-1 0 1,1 0-1,70 0 0,-71 0 2,1 0 0,35 0-5,-1 0 2,1 0 2,-1 0 1,1 0-1,-1 0-1,-34 0 3,35 0-6,-1 0 3,35 0-3,-69 0 3,35 0 5,-1 0-7,1 0 1,-1 0 1,-34 0 2,35 0-2,-1 0 0,1 0 4,-35 0-4,-1 0 1,1 0 3,35 0-6,-36 0 5,1 0 1,0 0 8,0 0-11,0 0 7,-1 0-7,1 0-2,0 0 1,34 0 1,-34 0 0,35 0 2,-1 0-2,1 0-2,-1 0 7,-34 0-7,0 0 6,0 0-3,-1 0-4,1 0 1,0 0 0,0 0 3,-1 0 3,1 0-6,0 0 5,0 0 0,0 0 5,-1 0-11,1 0 8,0 0-2,0 0 19,-1 0 6,1 0 62</inkml:trace>
    </iact:actionData>
  </iact:action>
  <iact:action type="add" startTime="4780">
    <iact:property name="dataType"/>
    <iact:actionData xml:id="d1">
      <inkml:trace xmlns:inkml="http://www.w3.org/2003/InkML" xml:id="stk1" contextRef="#ctx0" brushRef="#br0">20584 7301 0,'0'0'3,"35"0"14,34 0-13,-34 0 6,0 0-9,0 0 5,-1 0-3,36 0 2,0 0 0,-70-35-2,69 35 1,1 0 1,-1 0 1,1 0-2,-1 0 3,1 0-5,-35 0 4,34-35-2,35 35 1,-34 0-3,34 0 3,-34 0-1,-1 0 2,36 0-5,-71 0 2,71 0 3,-1 0-3,-69 0 1,69 0 1,0 0-3,-69 0 7,70 0-7,-36 0 3,1 0-2,-1 0 4,1 0-5,-1 0 2,1 0 0,-35 0 3,34 0-5,1 0 1,-1 0 2,-34 0-1,0 0-1,-1 0 0,1 0 3,0 0 0,0 0-4,34 0 9,-34 0-4,0 0 0,0 0-5,-1 0 5,1 0-5,0 0 3,0-35 4,-1 35-5,1 0 0,0 0-1,35 0 11,-36 0-12,1 0 8,0 0 4,0 0 2,-1 0 1,-34-34-12,35 34 13,0 0-10,0 0 32,-1 0-22,1 0 20</inkml:trace>
    </iact:actionData>
  </iact:action>
  <iact:action type="add" startTime="6744">
    <iact:property name="dataType"/>
    <iact:actionData xml:id="d2">
      <inkml:trace xmlns:inkml="http://www.w3.org/2003/InkML" xml:id="stk2" contextRef="#ctx0" brushRef="#br0">29485 7231 0,'70'0'95,"-35"0"-90,-1 0 0,1 0-1,0 0-1,0 0 3,34 0 2,1 0 2,-35 0-4,-1 0-2,1 0 4,0 0-7,0 0 3,34 0 1,1 0 1,-35 0-2,-1 0 6,1 0-8,0 0 8,0 0-4,-1 0 0,1 0 4,0 0 1,0 0 1,-1 0-3,1 0-1,0 0 5,0 0 9</inkml:trace>
    </iact:actionData>
  </iact:action>
  <iact:action type="add" startTime="8368">
    <iact:property name="dataType"/>
    <iact:actionData xml:id="d3">
      <inkml:trace xmlns:inkml="http://www.w3.org/2003/InkML" xml:id="stk3" contextRef="#ctx0" brushRef="#br0">4068 8900 0,'0'-35'42,"35"35"-37,-1 0 1,-34-35 1,105 35-5,-36 0 2,1 0-2,34 0 1,1-35 2,-1 35-1,0 0-1,0 0 1,1 0 0,34-34 1,-35 34-2,0 0 0,1 0 0,-36 0 2,1 0-1,34 0 2,0-35-1,1 35 0,34 0-2,0 0 1,0 0 0,35 0 0,-35 0 0,0 0 0,0 0 0,35 0 1,0 0-1,0 0-1,-35 0 0,0 0 3,0 0-2,70 0-1,-70 0 1,-35 0 2,35 0-4,0 0 1,0 0 1,0 0-1,0 0 3,0 0-2,35 0 0,-35 0 0,0 0 3,-34 0-4,34 0 1,-35 0 1,1 0-3,-1-35 2,0 35 1,0 0-1,1 0-1,-1 0 1,-34 0-1,34 0 1,0 0 2,-34 0-2,-1 0-1,1 0 2,-1 0 0,1 0-1,-35 0 0,34 0 0,1 0 0,-1 0 1,-34 0 2,69 0-2,-34 0-2,0 0 6,-36 0-6,71 0 0,-71 0 3,36 0-3,-35 0 4,34 0-5,1 0 4,-35-35-2,-1 35-1,36-34 0,-35 34 2,-1 0-1,36 0 1,-1 0-2,-34 0 1,0 0 0,0 0 2,0 0-4,-1 0 2,1 0 3,0 0 0,0 0-3,-1 0 6,36 0-5,-35 0 6,-1 0-4,1 0 3,0 0-6,0 0 147</inkml:trace>
    </iact:actionData>
  </iact:action>
  <iact:action type="add" startTime="10075">
    <iact:property name="dataType"/>
    <iact:actionData xml:id="d4">
      <inkml:trace xmlns:inkml="http://www.w3.org/2003/InkML" xml:id="stk4" contextRef="#ctx0" brushRef="#br0">18081 8865 0,'34'0'8,"36"-35"13,-1 35-11,-34 0-2,-35-35-6,35 35 3,0 0-1,-1 0-1,36 0 5,-35 0-4,34-34-1,1 34 0,-1 0 3,-34 0 0,69-35-2,1 35-1,-1 0 2,0 0-1,70-35 0,-69 35 0,34-35 4,69 35-3,-69 0-1,-34 0-3,34-34 4,-35 34-2,0 0 1,35 0 0,1 0 2,-36 0-3,0 0 1,35 0 0,-34 0 2,-1 0-5,0 0 4,1-35-2,-1 35 1,0-35 0,-34 35 1,34 0-2,0-35 1,1 35 4,-1 0-6,0 0 1,1 0 2,34 0 0,-35 0-1,0 0-1,-34 0 1,34 0 1,0 0-2,1 0 0,-1 0 3,-69 0 1,69 0-2,0 0 2,-34 0-4,-35 0 0,0 0 2,69 0 1,-69 0-4,69 0 1,-69 0 1,-1 0-1,71 0 2,-70 0 0,-1 0-1,1 0-2,35 0 4,-1 0-2,1 0 5,-36 0-6,1 0-1,0 0 2,35 0-1,-36 0 1,36-35 4,-35 35-1,-1 0-2,1 0-2,0 0 3,0 0-4,0 0 4,34-34 2,-34 34-1,0 0-3,-1 0-2,1 0 1,0 0 3,0 0-2,-1 0-1,1 0 1,0 0-1,35 0 2,-36 0-1,36 0 4,-35 0-1,-1 0-4,1 0 2,35 0-3,-36 0 7,36 0-4,-35 0-2,0 0 1,34 0 0,1 0 1,-36 0 2,71 0-1,-36 0-3,1 0 1,-35 0 1,-1 0 0,71 0-2,-71 0 2,36 0 2,34 0-2,-69 0 3,35 0-4,34 0-1,-69 0 2,-35-35 2,69 35-5,-34 0 2,0 0 0,0 0 1,69 0-1,-69 0-1,-1 0 1,1 0 2,69 0-3,-34 0 5,-35 0-3,0 0-2,-35-35 0,69 35 1,-34 0 5,0 0-3,-1 0-1,1 0-2,0 0 4,0 0-3,-1 0 0,36 0 8,-35 0-4,0 0-7,-1 0 2,1 0 2,35-35 5,-36 35 1,1 0-7,0 0-3,0 0 3,0 0 2,-1 0 0,1 0-3,0 0 8,0 0-9,-1 0 2,1 0 4,0 0-3,0 0 2,-1 0 1,1 0 4,0 0-6,0 0 4,0 0 7,-1 0 0,36 0-2,-35 0 18,-35-34-4</inkml:trace>
    </iact:actionData>
  </iact:action>
  <iact:action type="add" startTime="11977">
    <iact:property name="dataType"/>
    <iact:actionData xml:id="d5">
      <inkml:trace xmlns:inkml="http://www.w3.org/2003/InkML" xml:id="stk5" contextRef="#ctx0" brushRef="#br0">3998 10290 0,'35'0'5,"35"0"4,-36 0-2,1 0-3,0 0 1,0 0 3,34 0-6,-34 0 3,139 0 1,-70 0-2,70 0 11,-104 0-13,-1 0 2,36 0 0,-36 0 4,35 0-6,1 0 1,-1 0 1,-34 0 0,34 0 1,-35 0 0,1 0-1,-1 0 1,1 0-2,0 0 0,-1 0 0,-34 0 3,34 0-3,-34 0 1,35 0-1,34 0 1,-69 0 0,0 0 0,-1 0 0,71 0-1,-36 0 2,1 0 4,34 0-4,-69 0 1,0 0-2,34 0 0,-34-35 3,34 35-1,-34 0-5,0 0 2,35 0 3,-1 0-1,-34 0-2,34 0 5,-34 0-3,35 0-4,-36 0 5,36 0-1,-35 0 0,0 0-3,69 0 2,-35 0 2,-34 0-2,35 0-2,-1 0 0,-34 0 2,35 0 1,-1 0-2,-34 0 2,69 0-1,-69 0 1,35 0-1,34 0 0,-35 0 1,-34 0-1,35 0-1,-36 0 1,36 0 1,0 0 0,-36 0-3,36 0 5,-1 0 1,-34 0-3,35 0-2,-36 0 5,1 0-6,0 0 7,35 0-5,-1 0 0,-34 0 0,0 0 0,34 0 2,-34 0-1,34 0-1,-34 0 7,35 0-8,-35 0 6,-1 0-4,1 0-3,35 0 1,-36 0 5,1 0-2,0 0-4,0 0 5,34 0 3,-34 0-3,0 0-5,0 0 7,-1 0-4,1-34-3,35 34 8,-36 0-4,1 0-2,0-35 2,0 35-4,0 0 3,-1 0-1,1 0 3,0 0 11,0 0-5,-1 0-6,1 0 12,0 0-3,0 0 0,-1 0-5,1 0-5,0 0 11,0 0-5,0 0-6,-1 0 1,-34-35-1,35 0-4,0 35 13,0 0-10,-1 0 0,1 0-3,0 0 8,0 0 2,-1-34-5,1 34-5,0 0 3,0 0-2,34 0 1,-34 0 0,35 0 4,-36 0 0,1 0-4,0-35 5,0 35-3,0 0 9,-1 0 1,-34-35 27</inkml:trace>
    </iact:actionData>
  </iact:action>
  <iact:action type="add" startTime="13993">
    <iact:property name="dataType"/>
    <iact:actionData xml:id="d6">
      <inkml:trace xmlns:inkml="http://www.w3.org/2003/InkML" xml:id="stk6" contextRef="#ctx0" brushRef="#br0">8519 11646 0,'34'0'56,"1"0"-53,0 0 0,34 0 8,1 0-6,-35 0-1,0 0 2,34 0-1,1 0 2,-36 0 1,36 0-2,-35 0 1,-1 0-3,1 0-1,0 0 1,0 0 0,0 0 0,-1 0-1,36 0 7,-70-35-9,35 35 7,34 0-6,-34 0 8,0 0-6,-1 0-1,1-35 2,35 35 3,-35 0 1,-1 0-6,1 0 1,0-34 3,0 34 0,-1 0-4,1 0 3,35 0 1,-35-35 1,-35 0-2,34 35-1,1 0 8,0 0 1,0 0-6,-1-35 170,1 35-177,0 0 3,0 0 15,-1-34-12,36-1-1,0 35 4,-36 0-1,1 0-2,0 0-3,0 0 0,-1 0 0,1 0 2,0 0-4,-35-35 5,35 35-3,-1 0 8,1 0-8,0 0 1,0 0 3,0 0 1,-1 0-5,1-35 7</inkml:trace>
    </iact:actionData>
  </iact:action>
  <iact:action type="add" startTime="19744">
    <iact:property name="dataType"/>
    <iact:actionData xml:id="d7">
      <inkml:trace xmlns:inkml="http://www.w3.org/2003/InkML" xml:id="stk7" contextRef="#ctx0" brushRef="#br0">25139 11820 0,'0'-35'119,"70"35"-101,-36 0-9,1 0 0,0 0-3,0 0-3,-1 0 4,36 0 3,-35 0-5,-1-35 0,1 35-3,35 0 6,-1 0-6,1 0 6,-1 0-6,-34 0 4,69-69-3,-34 69 0,-35 0 2,34 0 0,1 0 0,-1-35-1,1 35 4,0 0-5,-1 0-1,35 0 4,-34 0-1,-35 0 0,34 0-1,1-35-3,-35 0 5,34 35-1,1-34 2,-1 34-1,-34 0-2,0 0-1,69 0 0,-69 0 7,34 0-8,-34 0 1,0-35 0,34 35 4,-34 0-3,69 0 2,-34 0 0,-35 0 0,0 0-2,-1-35 2,1 35-3,0 0 6,0 0-5,-1 0 0,36-35-1,-35 35 6,0 0-5,-1 0 0,1 0-2,0 0 4,0 0 4,-1 0-5,1 0-3,0 0 2,0 0 4,-1 0-1,1 0-3,0 0 0,0 0 6,0 0-6,-1 0-1,1 0 6,0 0 0,0 0-4,34 0-2,-34 0 6,0 0-1,-1 0-5,1 0 0,0 0 7,0 0-7,0 0 10,-1 0-11,1 0 6,0 0-3,34 0 1,-34 0-2,0 0 4,0 0 9,34 0-15,-34 0 13,35 0-8,-36 0 2,1 0-6,35 0 10,-36 0-7,1 0-4,0 0 6,0 0 10,-1 0-11,1 0-2,0 0 5,0 0-8,0 0 17,-1 0-14,1 0 7,0 0 4,0 0 7,-1 0-19,1 0 49,0 0 57,0-34-61,0 34-44,-1 0 14,1 0-9,0 0-5,0 0-1,-1 0 1,1 0 1,0 0 2,0 0-2,34 0 0,-34 0 4,35 0-8,-36 0 12,1 0-12,0 0 1,0 0 4</inkml:trace>
    </iact:actionData>
  </iact:action>
  <iact:action type="add" startTime="24224">
    <iact:property name="dataType"/>
    <iact:actionData xml:id="d8">
      <inkml:trace xmlns:inkml="http://www.w3.org/2003/InkML" xml:id="stk8" contextRef="#ctx0" brushRef="#br0">6989 13210 0,'34'0'67,"36"-35"-65,0 35 1,34 0 2,-69-34-2,69 34 1,-35 0 2,1 0-3,34 0 2,-34 0-2,34 0 1,0 0 2,1 0-2,-1 0 2,35 0 0,-34 0-4,34 0 1,-35 0 0,35 0 3,0 0-4,35 0 3,-70 0 0,-34 0 0,34 0-1,35 0 0,0 0 2,139 0-2,-104 0 1,0 0-1,104 0 2,-139 0-2,0 0 1,1 0 2,-1 0-3,-35 0-1,35 0 3,-35 0-2,1 0-3,-1 0 3,0 0 0,1 0 2,-1 0-3,0 0 0,1 0 3,-36 0-1,35 0-2,-34 0 1,34 0 0,1 0 2,-36 0-4,1 0 2,-1 0 3,1 0-4,-1 0 0,1 0 0,34 0 1,-34 0 2,-1 0-5,1 0 4,-1 0-1,-34 0 1,35 0-2,-1 0 1,1 0 1,34-35 1,-34 35-3,-36 0 1,71 0 0,-1 0 1,-35 0-2,-34 0 1,0 0-1,35 0 1,-36 0 1,36 0-1,-35 0 0,34 0 4,1-35-7,-36 35 5,71 0 2,-70 0-6,34-35 2,-34 35 1,0 0-1,-1 0-1,36 0 2,-1 0-1,36 0-1,-70 0 3,-1 0-3,36 0 1,-1 0 0,1 0 5,-35 0-6,0 0 5,34 0-6,-34 0 1,34 0 1,-34 0-1,35 0 2,-1 0 4,36 0-6,-71 0 2,36 0 0,-35 0-2,34 0 1,1 0 1,-36 0-2,36 0 3,0 0-2,-36 0 0,36 0-1,-1 0 2,-34 0-3,35 0 4,-1 0-3,1 0 2,-35 0-2,69 0 3,-69 0-3,34 0 5,1 0-6,-1 0 3,1 0-3,-1 0 3,1 0-2,-1 0 2,36 0-1,-36 0-1,-34 0 1,69 0 2,-69 0-4,35 0 3,-1 0-1,1 0 2,-1 0-4,1 0 2,-35 0 2,34 0-1,1 0-2,-36 0 1,1 0-1,35 0 3,34 0-3,-34 0 4,-1 0-1,-34 0-3,0 0 1,104 0 1,-104 0-1,34 0 3,1 0-1,-36 0-1,1 0-2,35 0 1,-35 0 0,34 0 1,-34 0-3,34 0 2,-34 0 1,0 0-1,0-34 1,-35-1 0,34 35-1,1 0 1,0 0-3,0 0 6,0 0-1,-1 0-6,71-35 1,-71 35 4,1 0-3,35 0 3,-36 0-3,1 0 1,0 0 4,0 0-6,34 0 2,-34 0 4,0 0-2,0 0-3,-1 0 1,36 0 2,-35 0-4,-1 0 2,1 0-1,35 0 1,-35 0 2,-1 0-3,1 0 1,0 0 4,34 0-7,-34 0 4,0 0 4,0 0-6,0 0 1,-1 0 0,1 0 1,0 0-2,0 0 1,-1 0-1,1 0 5,0 0-1,0 0-3,-1 0 2,1 0-5,0 0 3,0 0 1,34 0-2,-34 0 2,0 0-1,0 0-1,69 0 1,-69 0 2,34 0 0,36 0-1,-71 0 0,1 0-1,0 0 1,34 0-3,-34 0 3,0 0-1,0 0 0,-1 0 0,36 0 1,0 0-2,-36 0 1,36 0 0,34 0 3,-69 0 0,0 0-3,34 0 1,1 0-2,-1 0 6,-34 0-1,35 0-3,-36 0 3,36 0-6,0 0 7,-36 0-2,1 0 2,0 0 1,0 0-6,-1 0 7,1 0-1,0 0-7,0 0 0,-1 0 0,36 0 13,-35 0-9,34 0 0,-34 0 2,0-35 5,0 35-5,-1 0 194,1 0-178</inkml:trace>
    </iact:actionData>
  </iact:action>
</iact:actions>
</file>

<file path=ppt/ink/inkAction2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065">
    <iact:property name="dataType"/>
    <iact:actionData xml:id="d0">
      <inkml:trace xmlns:inkml="http://www.w3.org/2003/InkML" xml:id="stk0" contextRef="#ctx0" brushRef="#br0">4416 7509 0,'34'0'70,"1"0"-58,0 0-4,0 0-4,0 0-2,34 0 3,1 0 1,69 0-1,-70 0-1,1 0 1,-1 0 1,1 0-3,34 0 2,0 0-2,1 0 2,-1 0-1,0 0-1,1 0 1,34 0 2,-35 0-3,0 0 1,1 0 1,-1 0 1,0 0-5,1 0 3,-1 0 2,35 0 0,-69 0-2,69 0 1,-35 0-4,0 0 3,1 0 0,34 0 0,-35 0 2,35 0-1,-35 0-4,1 0 3,-1 0-1,35 0 4,-35 0-4,36 0 2,-1 0-2,-35 0 3,0 0-4,35 0 2,0 0-1,-34 0 4,-1 0-3,0 0 0,35 0 0,-34 0 0,34 0 1,-35 0-2,-34 0 0,69 0 4,-35 0-3,0 0-2,1 0 2,-1 0 0,-34 0 0,34 0-1,-35 0 1,1 0 1,-35 0-1,69 0 0,-69 0 0,0 0 0,69 0 0,-69 0-1,-1 0 3,36 0-2,-35 0 1,-1 0-1,36 0-1,0 35 1,-36-35 1,36 0-2,-35 0 0,34 0 1,1 0 1,-35 0-2,-1 0 1,36 0 6,-35 0-4,34 0-4,-34 0 9,34 0-9,1 0 2,-35 0-1,0 0 2,34 0 2,-34 0-3,0 0 2,-1 0-3,1 0 2,0 0-3,0 0 6,34 0-6,-34 0 6,35 0-3,-1 0 2,-34 0-1,0 0-3,34 0 1,-34 0 0,0 0-1,34 35 2,-34-35-1,0 0 0,34 0 6,-34 0-9,35 34 2,-1-34 1,-34 0 0,0 0 1,69 0-2,-34 0 2,-1 0-3,-34 0 3,34 0-2,-34 0 1,35 0 1,-1 0 0,36 0-2,-36 0 4,35 0 0,-69 0-4,35 0 1,34 0 1,-69 0 4,69 0-7,-69 0 6,0 0-5,34 0 0,1 0 1,-35 0 0,34 0 1,1 0-1,-1 0 0,-34 0 1,0 0 1,69 0-4,-69 0 1,34 0 2,36 0 0,-36 0-3,1 0 2,-35 0 0,-1 0 2,36 0-4,-35 0 3,-1 0-2,1 0 3,0 0-3,0 0 1,34 0 1,1 0 2,-35 0-2,-1 0-2,36 0 5,-35 0 1,34 0-2,-34 0-6,0 0 2,-1 0 7,36 0 0,-35 0-6,0 0 2,-1 0-4,1 0 5,69 0-3,-69 0 3,0 0-1,0 0-4,-1 0 3,1 0 0,0 0 0,35 0 0,-36 0-2,36 0 4,-1 0-2,-34 0 0,0 0-2,0 0 1,0 0 1,34-34-1,-34 34-1,34 0 1,-34 0-1,35 0 9,-1 0-10,1 0 6,-1 0-2,1 0-4,34-35 5,-34 35-5,-36 0 1,1 0 2,35 0-1,-1-35 0,1 35 0,-35 0 0,-1 0 5,1 0-7,35 0 2,-36 0-1,36 0 2,-35 0 0,69 0-2,-69 0 0,34 0 2,1 0 1,34 0-4,-34 0 2,34 0 5,0 0-6,1 0 1,-36 0 2,36 0-3,-36 0 2,-34 0-2,69 0 2,-34 0-1,34 0-1,-34 0 1,-1 0-1,1 0 2,-1 0-1,1-35-1,-1 35 1,1 0 0,-1 0 2,-34 0-1,69 0-2,-34 0 3,0 0-3,-1 0 0,1 0 9,-1 0-9,36 0 0,-36 0-1,-34 0 6,0 0-6,69 0 1,-69 0 0,34 0 6,-34 0-7,35 0 1,-1-34 2,1 34 0,-1 0-2,-34 0 0,34 0 1,-34 0 3,70 0-5,-71 0 2,1 0 0,35 0 0,-1 0 0,1 0 0,-36 0 5,1 0-6,35 0-1,-35 0 2,-1 0 0,36 0 3,-1 0-5,1 0 5,-35 0-3,0 0 1,34 0-1,-34 0 0,34 0 3,1 0-5,-1 0 5,-34 0 1,70 0-5,-1 0 2,-69 0-1,-1 0 2,36 0-4,-35 0 6,-1 0-2,1 0-2,0 0-1,35 0 3,-36 0-3,1 0 7,0 0-8,34 0 3,1 0 2,-35 0-4,-1 0 3,36 0-3,-35 0 2,0 0 0,34 0 2,35 0 5,-34 0-7,-35 0-1,-1 0 4,36 0-6,-35 0 3,0 0-2,34 0 2,-34 0-1,0 0-1,34 0 1,1 0 3,-1 0-2,-34 0-1,69 0 6,-69 0-6,35 0-1,-36 0 1,1 0 1,0 0-1,0 0-1,0 0 1,-1 0 1,36 0-1,-35 0 2,34 0 4,-34 0 2,34 0-10,-34 0 2,0 0-1,0 0 5,34 0-5,-34 0 5,0 0 2,34 0-3,-34 0 4,0 0-7,0 0-2,-1 0 3,1 0 7,0 0-4,0 0 0,0 0-2,-1 0 7,1 0-10,0 0 8,0 0-1,-1 0-4,1 0 2,0 0 2,0 0-3,0 0 2,-1 0-3,1 0 6,0 0 4</inkml:trace>
    </iact:actionData>
  </iact:action>
  <iact:action type="add" startTime="7727">
    <iact:property name="dataType"/>
    <iact:actionData xml:id="d1">
      <inkml:trace xmlns:inkml="http://www.w3.org/2003/InkML" xml:id="stk1" contextRef="#ctx0" brushRef="#br0">22601 8448 0,'35'0'134,"-35"34"-130,34-34 1,1 0 6,0 0-7,0 0 9,-1 0-10,1 0 2,35 0 3,-1 35-3,1-35 3,-35 0-6,-1 0 4,1 0-4,0 0 4,34 0-2,-34 0 2,0 0-2,34 0-1,1 0 0,-35 0 3,0 0-3,-1 0 0,71 0 2,-71 0-2,1 0 1,0 0 1,34 0-2,-34 0 3,0 0 0,35 0-4,-36 0 4,1 35-3,0-35 2,0 0-2,-1 0 0,36 0 1,-35 0 4,-1 0-4,1 0 2,0 0-4,35 0 3,-1 0 5,-34 0-4,34 0-4,-34 0 5,0 0 0,0 0-5,0 0 1,-1 0 8,1 0-9,0 0 5,0 0-3,-1 0 12,1 35-12,0-35 3,0 0 3,-1 0-7,1 0 5,0 0-6,35 0 13,-36 0-6,1 0-3,0 0 4,0 0-6,-1 0-2,1 0 15,0 0 220,0 35-233,-1-35 12,1 0-1,0 34-8,0-34-2,0 0 6,-1 0 1,1 0 503,0 0-505,0 0-2,34 0-1,1 0-2,-36 0 3,1 0-3,0 0-1,0 0 2,0 0-4,-1 0 2,1 0 1,0 0 2,0 0-2,-1 0 0,1 0 1,0 0 0,0 0-4,0 0 17,-1 0 2,1 0 157</inkml:trace>
    </iact:actionData>
  </iact:action>
  <iact:action type="add" startTime="10732">
    <iact:property name="dataType"/>
    <iact:actionData xml:id="d2">
      <inkml:trace xmlns:inkml="http://www.w3.org/2003/InkML" xml:id="stk2" contextRef="#ctx0" brushRef="#br0">11196 9769 0,'35'0'61,"-1"34"-57,1-34 0,0 0 6,69 0-7,-69 0 1,0 0 3,34 0-5,1 0 2,34 35 4,-34-35-5,-1 0 3,36 35-2,-36-35 1,36 35-2,-1-35 0,0 0 1,0 0 1,1 0 0,34 0-1,-35 0 1,35 0 0,-34 35-1,68-35-1,-34 0 1,-34 0 0,34 0 1,-35 0-1,1 34 0,-1-34 3,0 0-3,0 0 0,1 0 0,103 35 1,-103 0 0,-1-35 0,0 0 0,-34 0-1,34 0 1,-34 0-4,-36 0 4,71 35-2,34-1 2,-35 1-1,1-35 1,-36 0-1,35 0-1,-34 0 0,34 35 3,1-35-1,-1 0-1,0 0-1,0 35 2,1-35-1,-1 0-2,0 0 2,-34 0 4,34 0-6,1 0 2,-1 34-1,0-34 4,1 0-4,-1 0 2,-35 0-2,1 0 3,-1 0-3,1 0 1,34 35-1,1-35 2,-36 0-1,35 0-1,-34 0 1,34 0 1,-34 0 0,34 0-2,0 0 0,1 0 5,-1 0-4,-34 0 0,34 0-1,-69 0 1,34 0 0,1 0-1,-1 0 0,36 0 2,-1 35 0,-69-35 0,34 35-2,36-35 3,-36 0-2,1 0-1,-1 0 0,36 0 4,-71 0-3,36 0 0,-1 0-3,1 0 3,-35 0 1,-1 0-2,1 0 0,35 0 3,-35 0 0,34 0-4,-34 0 3,34 0 0,1 0-2,-1 0 1,-34 0 0,0 0 1,35 0-1,-1 34 0,1-34-1,-36 0 1,36 35 1,34 0-2,-34-35 6,-35 0-4,34 0-1,1 0-1,-1 0 2,-34 0 1,35 0-3,34 0 3,-35 0 1,36 0-6,-36 0 2,1 0 1,-1 35 0,36-35 2,-36 0-2,1 0 0,69 0 2,35 0-2,-70 0 0,-34 0 0,-1 0 1,1 0 0,-1 0 0,-34 0 0,174 35-1,-140-35 0,-34 0-1,34 0 4,1 34-3,-1-34-1,1 0 1,0 0 1,-36 0-1,36 0 0,-1 0 0,1 0 2,-1 0-2,-34 35-2,70-35 2,-36 0 1,-34 0-2,0 0 1,34 0 1,1 0 0,-1 0-2,-34 0 1,69 0-1,-69 35 5,35-35-7,-1 0 2,36 0 2,-71 0 0,36 0-2,-1 0 2,1 0-2,34 0 1,-34 0 1,-1 0-1,1 0 0,69 0 4,-70 0-5,1 0 1,34 0-1,-34 0 3,34 0-3,0 0 1,-69 0-1,35 0 3,34 0-2,-34 0-1,-1 0 0,36 0 2,-36 0-1,-34 0 0,34-35 1,1 35 1,-1-35-4,-34 35 2,35-34-1,-1 34 4,1-35-4,-35 35 2,34 0-1,1 0 3,-36 0-1,1 0-1,0 0 7,0 0-8,0 0 1,-1 0 2,1 0-3,0 0 6,0 0-7,34 0 7,-34 0-3,0 0-1,-1 0-1,36 0 0,-35 0-1,-35-35 1,35 35-1,34 0 1,35-35 1,-69 35-2,35 0-1,-1 0 0,-34 0 0,0 0 3,34 0-2,1 0 1,-35 0-1,34 0 1,36 0-2,-71 0 0,1 0 2,35 0 1,-1 0-2,35-35-1,-69 35 2,35 0 0,-35-34-1,34 34-3,1 0 3,-1 0 1,-34 0 0,34 0-2,1 0 2,0 0 0,-36 0-3,1 0 2,35 0 0,-36-35 3,1 35-5,35 0 1,-36 0 8,1 0-7,35 0 10,-35 0-8,-1 0 4,1 0-9,0 0 14,0 0-14</inkml:trace>
    </iact:actionData>
  </iact:action>
  <iact:action type="add" startTime="13386">
    <iact:property name="dataType"/>
    <iact:actionData xml:id="d3">
      <inkml:trace xmlns:inkml="http://www.w3.org/2003/InkML" xml:id="stk3" contextRef="#ctx0" brushRef="#br0">8310 11124 0,'35'0'25,"0"0"-23,-1 0 9,1 0-9,0 0 3,34 0 1,36 70-2,-36-70 1,1 0-1,34 35 3,105-35-3,-70 0-1,0 0 2,0 0 0,70 0 0,-105 0-1,0 0 5,35 0-6,-34 0 0,-1 0 3,35 0-1,-35 0-3,35 0 0,0 0 3,35 0 3,104 0-3,-173 0-2,-1 0 4,105 0-3,-105 0 1,0 0 3,-69 0-5,104 0 1,-34 0 0,-71 0 1,71 0 0,-1 0-4,35 0 1,-35 0 5,35 0-4,-69 0 0,34 0 0,1 0 2,-1 0 0,-35 0-1,36 0 0,-36 0 1,1 0-1,-1 0 0,-34 0-1,35 0 2,-36 0-1,36 0-1,-35 0 0,0 0 1,-1 0 2,1 0-4,35 35 4,-1-35 6,-34 0-7,34 0-2,-34 0 2,35 0 3,-35 0-4,34 0 5,1 0-5,-1 0 4,-34 0-4,34 34 0,-34-34 2,0 0-3,0 0 0,34 0 1,-34 35 0,35-35 2,-36 0-3,36 0 1,-35 0 0,-1 0 0,36 0-1,0 0 2,-36 0-1,1 0 0,35 0 0,-36 0 1,36 0 0,0 0 0,-36 0-1,36 0 0,-35 0-1,34 0 3,1 0-4,-1 0 2,1 0 0,-35 0 2,34 0-3,1 0 0,69 0 2,-105 0 0,36 35-2,34-35 2,-69 0-2,69 0 4,-34 0-4,-1 0 0,-34 0 1,35 0 2,-1 0-4,-34 0 4,35 0-3,-1 0 3,-34 0-1,0 0-2,0 0 1,34 35 1,-34-35-2,34 34 0,1-34 6,-1 35-5,1-35 0,-35 35-2,34-35 2,-34 0 1,35 0-1,-1 0-1,-34 0 2,34 35 0,1-35-2,-35 0 3,34 0-1,1 0-2,-1 0 1,-34 0 1,0 0 1,0 0-4,34 0 1,1 0 1,-35 34 0,-1-34 0,36 0 0,-1 0 0,-34 0-1,0 0 3,34 0-1,1 0-2,0 0 2,-36 0-1,36 0 1,-1 0-2,1 0 1,-35 0 0,34 0 0,1 0-1,-35 0 1,69 0 1,-35 0 0,1 0-2,-35 0 0,0 0 3,34 0-1,1 0-2,-36 0 1,1 0 2,35 0-3,34 35 0,-34-35 7,-36 0-8,36 0 3,-35 0 0,-1 0-1,36 0 4,-1 0-4,-34 0 5,35 0-6,-35 0 1,-1 0 2,1 0-3,0 0 1,0 0 1,-1 0 0,36 0 1,0 0 3,-36 0-6,1 0 6,0 0-4,0 0-1,-1 0-3,1 0 2,0 0 2,34 0 2,-34 0-4,0 0 1,0 0 0,0 0 4,-1 0-3,1 0 4,0 0-4,0 0 0,-1 0 1,1 0-2,0 0 0,0 0 4,-1 0 2,1 0-8,0 0 8,0 0 6,0 0-7,-1 0-4,1 35-2,0 0 0,0-35 11,-1 0-12,1 0 6,0 0-7,34 0 2,1 0 10,-35 0-9,69 0 0,-69 0-2,0 0 4,-1 0-4,36 0 2,-35 34 0,0-34 0,-1 0 0,36 0-1,-1 0 5,-34 0-1,69 35-5,-69-35 5,0 0-5,35 0 2,-36 0 0,36 0 0,-35 0 3,34 0-5,-34 0 1,34 0 5,-34 0-2,0 0-3,0 0 1,0 0 0,-1 0 3,1 0 0,0 0 5,0 0 2,-1 0-11,1 0 11,0 0 16,0 0 3,-1 0-20,1 0-7,0 0 5,35 0 7,-36 0-8,1 0 0,0 0 0,0 0-8,-1 0 9,36 0-2,-35 0-1,-1 0 2,1 0-9,0 0 15,0 0-13,0 0 17,-1 0-16,1 0 19,0 0-20,34 0 31,-34 0 117,35 0-133,-70 35-14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166">
    <iact:property name="dataType"/>
    <iact:actionData xml:id="d0">
      <inkml:trace xmlns:inkml="http://www.w3.org/2003/InkML" xml:id="stk0" contextRef="#ctx0" brushRef="#br0">27295 6431 0,'0'35'156,"0"0"-132,35 0-13,-35 0-6,0 34 18,0-34-21,34-35 7,-34 35-3,0-1-1,0 1 21,0 0-22,70 0 4,-70-1-1,35 1 10,-35 0 16,0 0-2,0-1-7,0 1-8,0 0-10,34 0 4,1-35 215,35-70-216,-36 35 0,-34 1-7,0-36 4,0 35-1,35 35 0,0-34-1,0-1 4,-35 0-2,35 0-1,-1 1 1,1 34 0,-35-35-3,70-35 9,-36 70-7,-34-34 1,35-1-1,0 0-1,0 35 1,-35-35 0,35 0 3,34 1 7,-69-1-7,35 35 6,-35-35-5,35 0 8,-1 35 27,1-34-33,0-1 21,0 0-1,-1 0-21,1 35 12,-35-34-8,35 34 12,0-35 5,0 35 138,-1-35-83,1 35-38,0-35-5,0 1-5,-1 34-7,1-35-24,0 35 13,-35-35-15,35 0 12,-1 35 11,1 0 18</inkml:trace>
    </iact:actionData>
  </iact:action>
  <iact:action type="add" startTime="8788">
    <iact:property name="dataType"/>
    <iact:actionData xml:id="d1">
      <inkml:trace xmlns:inkml="http://www.w3.org/2003/InkML" xml:id="stk1" contextRef="#ctx0" brushRef="#br0">26878 7822 0,'34'0'9,"1"0"35,0 0-16,0 0 7,-35 35-16,34 34 5,-34-34-13,0 0 3,0 0-9,35-1 0,0 36 16,-35-35-5,35-1-2,-35 1-6,34 0 12,-34 0-18,35 34 19,-35-34-15,0 0 7,35-35-11,-35 34 14,0 1-7,35 0-2,0-35 269,-1 0-273,36 0 5,-35 0-3,-1 0 1,1-35 0,0 0 5,0 35-5,-1 0-3,1-34 4,0-1-3,0 0 1,34 0 5,-34 1-5,0 34 4,0-35-6,-1 35 8,-34-35-9,35 35 2,0 0 1,0 0-1,0-35 4,-1 1-2,1 34 0,35-35-1,-70 0 0,34 0 3,1 1-2,0 34-2,0-70 3,-1 70-2,36-35 0,-35 35 5,0-34-5,-1-1 6,36 0-4,-35 35 2,-1-35 0,-34 0-1,35 35-2,0 0 2,-35-34-3,35 34 6,-1-35 17,1 0-1,0 35 3,-35-35-12,35 35 103,-35-34-47,35 34-69</inkml:trace>
    </iact:actionData>
  </iact:action>
  <iact:action type="add" startTime="20065">
    <iact:property name="dataType"/>
    <iact:actionData xml:id="d2">
      <inkml:trace xmlns:inkml="http://www.w3.org/2003/InkML" xml:id="stk2" contextRef="#ctx0" brushRef="#br0">17420 9178 0,'0'35'25,"0"-1"-1,0 1-7,35-35-15,-35 35 5,0 0 15,0-1-18,0 1 10,0 0-11,0 0 3,34-35 5,-34 34-1,0 36 10,0-35-14,0-1 6,0 1 21,35 0-15,0-35 180,0 0-194,0 0 1,34-35 5,-34 0 8,0 35-16,-1 0 2,1 0 1,0-34 0,0-1 0,-1 35 3,1-35-2,0 0 1,0 1-3,0 34 1,-1-35-2,1 35 3,-35-35 0,35 0-2,0 35 1,-1-34 2,1 34-2,0-35-1,0 35 4,-1-70-5,1 70 3,0 0 11,0-34-3,0-1 11,-1 35-7,1-35-13,0 35 10,-35-35-6,35 35 7,-35-35 2,34 35-8,1 0-1,0-34 4,0 34 24,-1-35 76</inkml:trace>
    </iact:actionData>
  </iact:action>
  <iact:action type="add" startTime="26667">
    <iact:property name="dataType"/>
    <iact:actionData xml:id="d3">
      <inkml:trace xmlns:inkml="http://www.w3.org/2003/InkML" xml:id="stk3" contextRef="#ctx0" brushRef="#br0">23540 10499 0,'34'35'96,"1"-1"-73,-35 1 2,0 0-16,0 0 7,35 34 7,-35-34 19,35 0-28,-35-1 34,0 1-32,0 0 77,34 0-75,-34-1 110,0 1-112,0 0-9,0 0 11,0-1-9,35-34 181,-35-34-182,0-1-2,35 35-1,-35-35 2,35 35-5,-1-69 5,1 34 6,0 0-8,0 0 9,0-34-12,-1 69 12,36-70 0,-35 36-4,-1 34-8,1 0 2,-35-35 10,35 35-9,0 0 4,-1 0-3,1-35 5,-35 0-5,35 35 7,0 0 0,0 0-11,-35-34 8,34-1 7,1 0-9,35 0 6,-36 35 3,-34-35-9,70 1 9,-70-1-15,35 35 3,0 0 4,-1 0 0,-34-35-6,35 35 11,-35-35-10,35 35-3,34-34 18,-34 34-8,0-35 10,0 35 56,-1-35-37</inkml:trace>
    </iact:actionData>
  </iact:action>
  <iact:action type="add" startTime="41661">
    <iact:property name="dataType"/>
    <iact:actionData xml:id="d4">
      <inkml:trace xmlns:inkml="http://www.w3.org/2003/InkML" xml:id="stk4" contextRef="#ctx0" brushRef="#br0">26078 11820 0,'0'34'111,"0"1"-97,0 0-9,0 0 8,0 0-11,0-1 12,0 1-7,35 35 3,-35-36 1,0 1-5,34 35 1,-34-36-3,0 1 12,0 35-6,35-36 0,-35 1-6,0 0 0,0 0 7,35 0-5,-35-1 5,0 1-5,35 0 144,34-35-113,-34-70-22,35 36-8,-70-1-3,34 0-2,1 35 5,0 0-4,34-35 1,-34-34 6,0 69-8,34-35 2,-34 0 0,0 0 3,0 1-2,0-1-1,-1 0 2,105-34-2,-104 69 4,0-35-2,34 0-2,-34 35 0,-35-35 2,70 1-2,-35-1 0,34 0 6,1-35-3,-36 70-4,1 0 5,0-34-4,0 34 10,-35-35-12,34 35 3,1-35 13,0 35-12,-35-35 54,35 35-52,-35-34 9,35 34 16,-1-35-1,1 0-28,0 35 28,-35-35 99</inkml:trace>
    </iact:actionData>
  </iact:action>
  <iact:action type="add" startTime="50128">
    <iact:property name="dataType"/>
    <iact:actionData xml:id="d5">
      <inkml:trace xmlns:inkml="http://www.w3.org/2003/InkML" xml:id="stk5" contextRef="#ctx0" brushRef="#br0">22114 13627 0,'0'35'77,"35"-35"-74,-35 35 4,0 0-2,0 34 4,34-34 3,-34 0-9,0-1 2,35-34-2,-35 35 1,0 0 9,0 0-10,0 0 9,35-35-11,-35 34 6,0 1 2,0 0 3,0 0-2,35-1 20,0-34 98,-1 0-118,1-34-2,-35-1-4,35 35 1,-35-35 1,35 35 0,-1-35-1,36-34 3,0-1-3,-36 70 2,1-35-1,35-34-1,-36 69 1,36-70-1,-35 1 1,34 69-2,-69-35 2,35 35 1,-35-35-5,70 1 2,-1 34 2,-34-35-1,0 0 3,-1 0-4,1 35 2,0-34 0,34-1 0,-34 35 7,0 0-10,-35-35 10</inkml:trace>
    </iact:actionData>
  </iact:action>
  <iact:action type="add" startTime="54262">
    <iact:property name="dataType"/>
    <iact:actionData xml:id="d6">
      <inkml:trace xmlns:inkml="http://www.w3.org/2003/InkML" xml:id="stk6" contextRef="#ctx0" brushRef="#br0">11022 14218 0,'35'0'92,"0"0"-77,-1 0-9,1 0 8,0 0-6,0 0-6,-1 0 1,1 0 9,0 0-7,0 0 6,34 0-7,-34 0-1,0 0 14,0 0-12,-1 0 6,36 0 1,-35 0-8,0 0 6,-1 0-2,1 0 0,35 0-2,-36 0 0,1 0 6,0 0-2,0 0-4,-1 0 1,36 0-1,-35 0 2,0 0-1,-1 0-6,1 0 8,0 0 0,34 0-1,-34 0 1,0 0-6,0 0 9,-1 0-3,1 0 7,0 0-9,0 0 12,0 0-6,-1 0-10,1 0 2,0 0 8,0 0-3,-1 0 5,1 0-9,0 0 12,0 0-13,-1 0 8,1 0-11,35 0 12,-35 0-7,-1 0 1,1 0-1,0 0-2,0 0 9,-1 0-4,1 0 6,0 0-12,0 0 6,-1 0-4,36 0 7,-35 0-8,0 0 6,-1 0-8,1 0 10,0 0-7,0 0-4,-1 0 2,1 0 4,0 0 2,0 0-3,0 0-1,34 0-3,-34 0 6,0 0-7,-1 0 3,1 0 1,0 0-3,0 0 1,-1 0 3,1 0-1,0 0-2,0 0 0,0 0 4,-1 0 4,1 0-10,0 0 1,0 0 5,-1 0-1,1 0 0,35 0 2,-36 0 1,1 0 2,0 0 2,0 0-5,0 0 0,-1 0 6,1 0-13,0-34 3,0 34 4,-1 0 0,1 0 0,0 0-4,0 0 4,-1 0 0,1 0-4,0 0 8,0 0-5,0 0 6,-1 0-4,1 0 6,0 0-7,0 0 2,-1 0-7,1 0 12,0 0 0,0 0-7,0 0-1,-1 0 3,1 0-4,0 0 2,0 0-3,-1 0-2,1 0 8,0 0 0,0 0-5,-1 0-4,1 0 0,0 0 10,0 0-6,0 0 2,34 0-4,-34 0 5,0 0-1,-1 0-4,1 0-1,0 0 4,0 0-3,-1 0-1,1 0 4,0 0-3,0 0-2,0 0 4,-1 0-2,1 0-1,35 0-1,-36 0 6,1 0-7,0 0 2,0 0 0,34 0 1,-34 0 2,35 0-3,-1 0 5,1 0 0,-36 0-4,1 0 0,35 0 0,-35 34 2,-1-34-4,1 0 5,0 0-5,0 35 2,-1-35 2,1 0-4,0 0 4,0 0-3,34 0 0,-34 0 5,0 0 4,34 0-5,-34 0 6,0 35 1,0-35 0,-1 0-6,1 0 7,0 0-2,0 0 16,-1 0 5</inkml:trace>
    </iact:actionData>
  </iact:action>
  <iact:action type="add" startTime="63500">
    <iact:property name="dataType"/>
    <iact:actionData xml:id="d7">
      <inkml:trace xmlns:inkml="http://www.w3.org/2003/InkML" xml:id="stk7" contextRef="#ctx0" brushRef="#br1">23852 7405 0,'35'0'77,"0"0"-65,0-35-5,0 35-3,-1 0 2,1 0-3,35 0 6,-36 0 3,1 0-9,0 0 0,0 0 2,-1 0-1,1 0-1,0 0 5,0 0-5,0 0 6,-1 0-5,1 0-1,35 0 8,-36 0-8,36 0 1,0 0 5,-1 0-2,-34 0-2,0 0 2,-1 0-3,1 0 2,0 0-3,34 0 5,-34 0 2,0 0-3,35 0 12,-36 0-12,1 0-1,0 0 3,0 0-3,-1 0-3,1 0 6,0 0-2,0 0 1,-1 0-7,1 0 2,0 0 10,0 0-10,34 0 12,-34 0-8,0 0 6,0 0-8,-1 0 6,1 0 1,0 0-9,0 0 2,-1 0 4,36 0 2,-35 0-6,0 0 11,-1 0-1,1 0-4,0 0-4,0 0 13,-1 0-16,1 0 1,0 0 41,0-35 2</inkml:trace>
    </iact:actionData>
  </iact:action>
  <iact:action type="add" startTime="66853">
    <iact:property name="dataType"/>
    <iact:actionData xml:id="d8">
      <inkml:trace xmlns:inkml="http://www.w3.org/2003/InkML" xml:id="stk8" contextRef="#ctx0" brushRef="#br1">3303 4937 0,'0'-35'49,"35"35"-43,34 0 5,-34 0-4,35 0-2,-1 0-2,1 0 0,-1 0 1,36 0 2,-36 0-2,35 0-1,1 0 1,34 0 2,0 0-2,-35 0-3,35 0 5,-34 0 1,-36 0-3,35 0-2,36 0 1,-1-35 2,69 35-1,-69 0 0,0 0 0,35 0 2,209-35 2,-1 35 0,-173 0-3,-35 0-3,-70 0 1,70 0 3,-35 0-2,0 0 0,70 0 0,-36 0 1,-33 0-1,33 0 0,-33 0 2,-1 0-4,-35 0 1,0 0 1,1 0 0,-1-34 1,0 34-2,0 0 2,-34 0 5,0 0-6,69 0 0,-105 0 0,1 0 1,104 0-1,-69-70 2,-35 70-1,-1 0 1,36 0-1,-35 0-1,-1 0 2,1 0 3,0 0-2,0 0-2,0-35-1,-1 35 3,1 0 2,0 0 16,0 0-9,-1 0-12,1-34 6,0 34-2</inkml:trace>
    </iact:actionData>
  </iact:action>
  <iact:action type="add" startTime="67738">
    <iact:property name="dataType"/>
    <iact:actionData xml:id="d9">
      <inkml:trace xmlns:inkml="http://www.w3.org/2003/InkML" xml:id="stk9" contextRef="#ctx0" brushRef="#br1">5250 5250 0,'35'0'33,"0"0"-31,-1-35 6,1 35-5,0 0 0,35 0 0,34-35 3,0 0-2,-34 35-1,34 0 0,-34 0 3,34 0-2,0 0 0,-34-34 0,-1 34 2,36 0-2,34 0 0,0 0 0,35 0 1,-35 0 1,-70 0-4,1 0 1,34 0 2,35 0-1,0 0 0,0 0 2,0 0-4,0 0 1,35 0 3,-35 0-2,-34 0 1,34 0 0,0 0-1,0 0 2,0 0-5,0 0 3,0 0 3,0 0-6,35 0 4,-35 0-1,-34 0-2,-1 0 1,0 0 1,1 0 3,34 0-2,-35 0-1,0 0 3,1 0-7,-1 0 3,0 0 0,0 0 5,1 0-2,-1 0-5,0 0 2,1 0 2,34 0 1,-35 0-3,0 0 0,1 0 4,34 0-1,-104 0-2,-1 0 2,36 0-2,-35-35 0,-1 35 0,1 0 2,0 0-2,0 0-1,0 0 3,-1 0-1,1 0 4,0 0-1,0 0-4,-1 0 0,1 0 10,0-35-1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481">
    <iact:property name="dataType"/>
    <iact:actionData xml:id="d0">
      <inkml:trace xmlns:inkml="http://www.w3.org/2003/InkML" xml:id="stk0" contextRef="#ctx0" brushRef="#br0">6502 10186 0,'35'0'33,"-35"35"-9,0-1-21,0 1 12,-35 0 7,35 0-12,-35-35 6,0 0-14,1 0 1,34 34 9,-35-34-4,0 35 7,35 0 87,0 0-94,0 0 8,35-35-14,0 34 10,-1-34-9,1 0 2,0 0 1,0 35 4,-1-35-7,-34 35 2,35-35-1,0 0 9,0 0-7,0 0 0,-1 0 11</inkml:trace>
    </iact:actionData>
  </iact:action>
  <iact:action type="add" startTime="9492">
    <iact:property name="dataType"/>
    <iact:actionData xml:id="d1">
      <inkml:trace xmlns:inkml="http://www.w3.org/2003/InkML" xml:id="stk1" contextRef="#ctx0" brushRef="#br0">6467 10499 0,'0'-35'55,"35"35"-35,0 0-14,34 0 1,-34 0 3,0 0-7,0 0 2,-1 0 3,1 0-2,0 0 2,34 0-6,-34 0 4,35 0 4,-36 0-1,1 0-2,0 0-4,0 0 3,0 0 2,-1 0 3,1 0-5,0 0 5,0 0-3,-1 0 3,1 0-7,0 0 12,-35-35-14,35 35 6,-1 0 13,1 0-17,0 0 18,0 0 57</inkml:trace>
    </iact:actionData>
  </iact:action>
  <iact:action type="add" startTime="11050">
    <iact:property name="dataType"/>
    <iact:actionData xml:id="d2">
      <inkml:trace xmlns:inkml="http://www.w3.org/2003/InkML" xml:id="stk2" contextRef="#ctx0" brushRef="#br0">7023 7440 0,'0'-35'60,"-34"35"-38,-1 0-12,0 0 2,0 0 0,1 35-2,-1-35-7,0 34 9,0-34-5,1 0 4,-1 0-7,35 35 3,-35-35-1,0 0 9,35 35 109,0 0-109,0-1 3,35-34-12,-35 35 0,70 0-2,-36 0 5,36-35-5,-1 69 4,1-69-4,-35 0 5,34 70-7,-34-70 9,0 69-4,0-69-3,34 0 0,-34 35 0,0-35 10</inkml:trace>
    </iact:actionData>
  </iact:action>
  <iact:action type="add" startTime="12239">
    <iact:property name="dataType"/>
    <iact:actionData xml:id="d3">
      <inkml:trace xmlns:inkml="http://www.w3.org/2003/InkML" xml:id="stk3" contextRef="#ctx0" brushRef="#br0">6641 7579 0,'35'0'83,"0"0"-81,-1 0 2,1 0 8,35 0-8,-1 0 2,1 0 0,-36 0-2,1 0-2,0 0 4,35 0-2,-36 0 0,1 0 1,35 0-1,-36 0 0,36 0-1,-35 0 1,-1 0 3,36 34-2,-35-34-4,0 0 2,-1 0 9,36 0-11,-35 0 8,-1 0-4,1 0-3,0 0 1,0 0 3,-1 0-3,1 0 10,35 0 9,-35 0 2</inkml:trace>
    </iact:actionData>
  </iact:action>
  <iact:action type="add" startTime="13555">
    <iact:property name="dataType"/>
    <iact:actionData xml:id="d4">
      <inkml:trace xmlns:inkml="http://www.w3.org/2003/InkML" xml:id="stk4" contextRef="#ctx0" brushRef="#br0">7058 13036 0,'-35'35'60,"1"-35"-49,34 35 2,-70-35-8,70 35 2,-35-35 0,1 0-2,-1 34-1,0 1 0,0-35 13,1 35-13,-1-35 0,0 35-2,0-35 4,0 0 3,1 35-2,-1-1 8,0 1 21,35 0 107,0 0-136,35-35 10,0 34-12,-1-34-2,1 0 7,0 35-7,0-35 2,0 35 19,-1 0-21,1-35 90</inkml:trace>
    </iact:actionData>
  </iact:action>
  <iact:action type="add" startTime="14610">
    <iact:property name="dataType"/>
    <iact:actionData xml:id="d5">
      <inkml:trace xmlns:inkml="http://www.w3.org/2003/InkML" xml:id="stk5" contextRef="#ctx0" brushRef="#br0">6502 13523 0,'35'0'11,"-1"0"1,36 0-7,-35 0 5,34-35-8,-34 35 5,0 0-4,0 0 1,34-34 4,1 34-1,-36 0-3,36 0 4,0-35-4,-1 35 8,-34 0 1,0 0-11,-1 0 8,1 0-4,0 0-3,0 0 1,-1 0-1,1 0 7,0 0-6,0-35 0,0 35 12,-1 0-4,1 0-7,0 0-2,0 0 9,-1 0 0,1-35-5,0 35 0,0 0 67</inkml:trace>
    </iact:actionData>
  </iact:action>
  <iact:action type="add" startTime="16677">
    <iact:property name="dataType"/>
    <iact:actionData xml:id="d6">
      <inkml:trace xmlns:inkml="http://www.w3.org/2003/InkML" xml:id="stk6" contextRef="#ctx0" brushRef="#br0">10640 13732 0,'34'0'174,"1"0"-156,0 0-11,0 0 7,-1 0 15,1 0-9,0 0 5,0 0 25,0 0-28,-1 0 18,1 0-28,0 0 6,0-35-8,-1 0 8,1 35-10,0 0 3,0 0 0,-1 0 12,1 0-20,0 0 15,0 0-6,0 0 14,-1 0-18,1 0 2,0 0 4,0 0 10,-1 0-6,1 0-8,0 0 8,0 0-3,0 0 5,-1 0-6,1 0 4,0 0 4,0 0-12,-1 0 11,1 0-17,35 0 17,-36 0-6,1 0 13,0-35-22,0 35 9,0 0 11,-1 0-5,1 0-5,0 0-8,0 0 20,-1 0-5,1 0 10,0 0-19,0 0 8,-1 0 45</inkml:trace>
    </iact:actionData>
  </iact:action>
  <iact:action type="add" startTime="18919">
    <iact:property name="dataType"/>
    <iact:actionData xml:id="d7">
      <inkml:trace xmlns:inkml="http://www.w3.org/2003/InkML" xml:id="stk7" contextRef="#ctx0" brushRef="#br0">10987 10846 0,'0'-34'88,"35"34"-79,0 0 6,0 0-10,34 0-2,-34 0 5,0 0-3,-1 0 0,1 0 2,35 0 0,-35 0-4,-1 0 3,1 0 0,35 0 6,-36 34-6,1-34-2,0 0 3,0 0-1,34 0 1,-34 0 3,0 0-8,0 0 5,-1 0 0,1 0 1,0 0 2,0 0-3,-1 0-2,1 0 2,0 0-4,0 0 18,0 0-6,-1 0 2,1 0-9,0 0 7,0 0 19,-1 0-16,1 0-2,0 0-14,34 0 25,-34 0-11,0 0 10</inkml:trace>
    </iact:actionData>
  </iact:action>
  <iact:action type="add" startTime="20570">
    <iact:property name="dataType"/>
    <iact:actionData xml:id="d8">
      <inkml:trace xmlns:inkml="http://www.w3.org/2003/InkML" xml:id="stk8" contextRef="#ctx0" brushRef="#br0">10953 7961 0,'34'0'70,"1"0"-53,0 0-2,0 0 5,-1 0-13,1 0 9,0 0-12,0 0 5,-1 0-5,1 0 1,0 0 9,0 0-11,0 0 10,-1 0-10,1 0 1,0 0 1,0 0 6,-1 0-3,1 0 2,0 0-6,0 0 8,0 0 4,-1 0-7,1 0 6,0 0-5,0 0 4,-1 0 2,1 0 7,0 0-12,0 0-7,-1 0 32,1 0-12,0 0-6,0 0-12,0 0 16,-1 0 36,1 0-11</inkml:trace>
    </iact:actionData>
  </iact:action>
  <iact:action type="add" startTime="23420">
    <iact:property name="dataType"/>
    <iact:actionData xml:id="d9">
      <inkml:trace xmlns:inkml="http://www.w3.org/2003/InkML" xml:id="stk9" contextRef="#ctx0" brushRef="#br0">17489 10116 0,'-34'0'56,"-1"0"-49,35 35 2,0 0 4,-35-35-8,35 35 1,0-1 14,0 1-10,-35 0 2,35 0 4,0-1-11,0 1 3,0 35 7,0-35-11,0-1 8,0 1 4,0 0-12,0 0 18,0-1 12,0 1 4,0 0 26,35 0-56,0-35 10,0 0-15,-1 0 18,1 0-5,0 0 0,0 0 1,0 0 24,-1 0 36,1 0-53,0 0-19,0 0 9,-1 0-10,1 0 22,0 0-4,-35-35 19,69 0-10,-69 0-25,0 1 85,0-1-67,0 0 35,0 0-44,0 1-9,0-1 5,0 0-2,0-35 1,0 36-1,0-1 15,0 0-6,0 0 14,0 1-2,-34 34 2,-1 0-19,0 0-8,0 0 2,1 0 1,-1 0-3,0-35 3,0 35-4,1 0 9,-1 0-1,0 0-5,0 0 1,0 0 2,1 0 5,-1 0 9,0 0-8,0 0 10,1 0 28,-1 0-38</inkml:trace>
    </iact:actionData>
  </iact:action>
  <iact:action type="add" startTime="25912">
    <iact:property name="dataType"/>
    <iact:actionData xml:id="d10">
      <inkml:trace xmlns:inkml="http://www.w3.org/2003/InkML" xml:id="stk10" contextRef="#ctx0" brushRef="#br0">29520 13036 0,'0'-34'4,"-35"34"1,1 0 26,-1 0-8,0 0 3,0 0 6,0 0-19,35 34 12,-34 1-21,34 0 7,0 0 5,-35-35-14,35 34 8,0 1-3,0 0 14,0 0-9,0 0 12,0-1-17,35 1 35,-35 0-27,34-35-4,1 35 3,0-35-11,0 0 13,0 0-12,-1 0 13,1 0 0,0 0-4,0 0-10,-1 0 11,1 0-8,0 0 6,0 0-9,-1 0 14,1 0 1,0 0-2,0 0 15,0-35-6,-35 0-2,0 0-18,0 1 6,0-1 39,0 0-43,0 0 3,0 0 6,0 1 4,0-36 8,0 35-16,0 1 7,-35 34 11,35-35-22,-35 35-6,0 0 3,0 0 0,1-35 8,-36 35-5,35 0 2,1 0 4,-1 0-7,0 0 2,0 0 7,-34 0 7,34 0-19,35 35 0,-35-35 13,0 0-11,35 35 34</inkml:trace>
    </iact:actionData>
  </iact:action>
  <iact:action type="add" startTime="28804">
    <iact:property name="dataType"/>
    <iact:actionData xml:id="d11">
      <inkml:trace xmlns:inkml="http://www.w3.org/2003/InkML" xml:id="stk11" contextRef="#ctx0" brushRef="#br0">13213 7231 0,'-35'0'10,"0"0"74,0 35-59,1-35-18,34 35 11,0-1-12,-35 1 4,35 0 14,0 0-9,0-1-10,0 1 22,0 35-2,0-36-8,0 1-2,69 0-5,-69 0-7,70-35 7,-35 34-1,-1-34 7,1 0-11,0 0-3,0 0 7,-1 0-1,1 0 4,0 0-2,0 0-6,0 0 10,-1 0 4,1 0-2,0 0-8,0 0 7,34 0 2,-34 0-9,-35-34 0,35 34 4,0-35-1,-35 0 13,34 0-5,-34 1 5,0-1-3,0 0-14,0 0 26,0 1 0,0-1-23,0 0-4,-69 0 19,34 35-18,0-34 25,0 34-25,1-35 13,-1 35-18,0 0 2,0 0 19,1 0-7,-1 0 0,0 0-2,0 0 2,0 0 0,-34 0 3,34 0-10,-34 0 13,34 0-7,0 0 16</inkml:trace>
    </iact:actionData>
  </iact:action>
  <iact:action type="add" startTime="34719">
    <iact:property name="dataType"/>
    <iact:actionData xml:id="d12">
      <inkml:trace xmlns:inkml="http://www.w3.org/2003/InkML" xml:id="stk12" contextRef="#ctx0" brushRef="#br0">15264 12028 0,'0'35'79,"0"0"-70,0 0 1,0-1-5,0 36-1,0-35-1,0-1-1,0 1 4,0 0 1,0 0 3,0-1-8,0 1 8,0 0 7,0 0-12,0 0 7,0 34 18,0-34-18,0 0 0,0-1 8,0 1 11,0 0-17</inkml:trace>
    </iact:actionData>
  </iact:action>
  <iact:action type="add" startTime="35594">
    <iact:property name="dataType"/>
    <iact:actionData xml:id="d13">
      <inkml:trace xmlns:inkml="http://www.w3.org/2003/InkML" xml:id="stk13" contextRef="#ctx0" brushRef="#br0">15125 12063 0,'35'0'35,"0"0"-20,-1 0-7,1 0 1,0 0 0,0 0-2,-1 0-2,1 0 1,0 0-1,0 0 1,0 0-2,-1 0 3,1 35 2,0-35-7,0 0 1,-1 0 1,1 0 7,35 0 4,-36 0-9,1 0 2,0 0 10,0 0-12,0 0 6,-1 0 4,1 0 116,0 0-93,0 0 12,-1 0 26,-34-35-61,35 35 1,-35-35 3,0 70 144,0 35-148,0-36-8,0 1 6,0 0 10,0 0-15,0-1 17,0 1-12,0 0-4,0 0-5,0-1 6,0 1-1,0 35 6,0-35-10,0-1 11,0 1 3,0 0-18,0 0 14,0-1 103,0 1-56,-35 0 66,1-35-117,-1 0-1,0 0-7,-34 0 2,34 0-2,0 0 10,0 0-14,0 0 4,1 0 1,-1 0 1,0 0-1,-34 0 1,34 0 0,0 0-2,0 0 6,1 0-4,-1 0 8,0 0-6,0 0-4,0 0 4,1 0 8,-1 0 14</inkml:trace>
    </iact:actionData>
  </iact:action>
  <iact:action type="add" startTime="38061">
    <iact:property name="dataType"/>
    <iact:actionData xml:id="d14">
      <inkml:trace xmlns:inkml="http://www.w3.org/2003/InkML" xml:id="stk14" contextRef="#ctx0" brushRef="#br0">17072 12133 0,'-35'34'102,"1"1"-91,-1-35-6,0 35 10,0-35-12,1 0 2,-1 35 2,0-1 7,35 1-7,-35-35 1,0 35 8,1-35-8,-1 0 27,35 35-3,-35-35 183,35 34-171,0 1-38,0 0 3,35-35-2,-35 35 1,0 0-2,35-1-1,-1-34-3,-34 35 7,35-35-4,-35 35 2,35 0 22,-35-1-25,35-34-1,-35 35 15,35-35-12,-35 35 20,34 0 30,-34-1 142,0 1-145,0 0 54,35 0-101,-35-1 39,35-34 156,0 0-194,-35-34 8,34-1-3,-34 0-4,0 0 0,0 1-5,35 34 1,0-35 4,-35 0-4,35 0 9,-35 1-3,35-1 0,-35 0 24,34 35 6,1-35-33,-35 1 9,0-1 59,35 35-70,-35-35 140,35 35-136,-35-35-2,34 0 36,1 1 56,0 34-64,-35-35 151,0 0-174,-35 0-9,0 1 4,1-1 8,-36 35-7,35-35 11,35 0-13,-34 35 17,34-34 3,-70-1 50,70 0-67</inkml:trace>
    </iact:actionData>
  </iact:action>
  <iact:action type="add" startTime="47766">
    <iact:property name="dataType"/>
    <iact:actionData xml:id="d15">
      <inkml:trace xmlns:inkml="http://www.w3.org/2003/InkML" xml:id="stk15" contextRef="#ctx0" brushRef="#br0">10535 8135 0,'-69'0'218,"34"0"-214,0 0 2,0 0-2,1 0 0,-1 0 1,0 0-1,0 0 9,1 0-4,-1 0-3,0 0-3,0 0 9,1 0-6,-1 0 11,0 0-10,-35 0 74,36 0-54,34 35 145,0-1-169,0 1 16,34 35-6,-34-36-6,0 1 9,0 35-8,0-36-3,0 1 7,0 0-7,0 0 1,35 0 0,-35-1 1,0 1-4,0 0 1,0 0 4,0-1 6,0 1-12,0 0 2,0 0 4,35 34 1,-35-34-5,0 0 6,35-35-7,-35 34 1,0 1 7,0 0-7,0 0 0,0 0 14,0 34-5,0-34-6,0 0 9,35-1-7,-1 1-6,-34 0 15,0 0-1,0-1 16,0 1-28,35-35 4,-35 35 6,0 0 11,0-1 78,0 1 24,35-35-121,34 0 21,-34 0-13,0 0-13,0 0 16,-1 0-10,1 0 0,0 0 9,0 0 0,0 0-13,-1 0 33,1 0-22,0 0 7,0 0-2,-1 0 1,1 0 10,0 0-17,0 0 15,-1 0 9</inkml:trace>
    </iact:actionData>
  </iact:action>
  <iact:action type="add" startTime="50051">
    <iact:property name="dataType"/>
    <iact:actionData xml:id="d16">
      <inkml:trace xmlns:inkml="http://www.w3.org/2003/InkML" xml:id="stk16" contextRef="#ctx0" brushRef="#br0">10570 11264 0,'0'-35'37,"-35"35"-5,1 0-6,-1 0-17,0 0 0,0 0-1,0 0 2,-34 0-4,34 0 2,0 0 4,1 0 0,-1 0-9,0 0 5,0 0-3,1 0 3,-1 0 2,0 0-2,0 0 26,35 35 112,0-1-136,0 1-9,0 0 7,0 0 0,0-1-4,0 1 2,0 35-1,0-36 3,0 1-4,0 0 2,0 0-3,0-1 2,0 1 3,0 0-3,0 0 0,0-1-1,0 1 1,0 0-1,0 0 3,0 0 7,0-1-8,0 1-4,0 0 14,0 0-14,0-1 2,0 1 6,0 0 3,0 0-8,0-1-1,0 1 7,0 0-8,0 0 1,0-1 10,0 1-9,0 0 2,0 0-1,0 0 10,0 34 14,0-34-5,0 0 111,35-35-88,0 0-39,0 0-1,-1 0 0,1 0 1,0 0 8,0 0-13,-1 0 0,1 0 12,0 0-14,0 0 12,-1 0 1,-34 34 2,35-34 0,0 0 2,0 0 86</inkml:trace>
    </iact:actionData>
  </iact:action>
  <iact:action type="add" startTime="51839">
    <iact:property name="dataType"/>
    <iact:actionData xml:id="d17">
      <inkml:trace xmlns:inkml="http://www.w3.org/2003/InkML" xml:id="stk17" contextRef="#ctx0" brushRef="#br0">10570 14184 0,'-35'0'125,"1"0"-121,-1 0 2,0 0 0,0 0 1,0 0 16,1 0-9,-1 0-1,0 0-10,0 0 8,1 0-2,-1 0 18,0 0-8,0 0 49,1 0 113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412">
    <iact:property name="dataType"/>
    <iact:actionData xml:id="d0">
      <inkml:trace xmlns:inkml="http://www.w3.org/2003/InkML" xml:id="stk0" contextRef="#ctx0" brushRef="#br0">20480 4450 0,'34'0'19,"1"0"-12,0 0 0,0 0-1,34 0 6,-34 0-6,0 0 2,0 0-4,34 0-2,-34 0 3,0 0 2,34 0-3,-34 0 0,69 0 3,-34 0-6,-1 0 2,-34 0 0,35 0 1,-1 0 2,1 0-3,-1 0 0,1 0 4,-1 0-3,1 0 2,0 0-1,-1 0-1,1 0-1,-36 0 1,1 0-1,35 0 2,-36 0-1,1 0-1,35 0 2,-35 0 2,34 0-3,1 0 6,-36 0-2,1 0-4,0 0 2,0 0-3,0 0 4,-1 0 1,1 0-6,35 0 2,-1 0 4,-34-35-6,0 35 2,-1 0 2,36 0 2,-35 0-4,34-35 3,1 35-4,-1 0 5,1 0-4,-1 0 2,-34 0-1,0 0-2,35 0 4,-1 0 0,1 0-2,-36 0 0,1 0-1,35 0-1,-1 0 2,1 0 0,-1 0-2,1 0 1,-1 0 0,-34 0 1,35 0-1,-36 0-1,1 0 1,35 0 2,-1 0-4,1 0 2,-35 0 1,34 0-1,1 0 1,-35 0-1,-1 0 0,36 0 1,-35 0-3,34 0 2,-34 0 1,0 0 1,34 0-5,1 0 3,-35 0-1,-1 0 1,36 0 2,-35 0 0,-1 0 1,1 0-3,0 0 0,0 0-1,-1 0 6,36 0 1,-35 0-3,0 0-5,-1 0 14</inkml:trace>
    </iact:actionData>
  </iact:action>
  <iact:action type="add" startTime="17507">
    <iact:property name="dataType"/>
    <iact:actionData xml:id="d1">
      <inkml:trace xmlns:inkml="http://www.w3.org/2003/InkML" xml:id="stk1" contextRef="#ctx0" brushRef="#br0">3998 7474 0,'0'35'8,"0"0"18,35 0-3,0-35-1,-35 34-14,35-34 4,-1 0-9,1 35 11,0-35-12,0 0 6,0 0 0,-1 0 4,1 0-6,0 35 1,0-35 2,-1 0-2,36 0 3,0 0-2,-36 0-3,1 0 1,0 0-2,0 0 0,-1 0 2,1 0 0,0 0 2,0 0-3,34 0 4,-34 0 3,0 0-7,0 0 3,34 0-3,-34 0 1,0 0-2,-1 0 1,1 0-1,0 0 1,34 0-1,-34 0 4,0 0-3,0 0 0,34 0-3,-34 0 1,35 0 4,-36 0-3,1 0 1,0 0 0,34 35 0,1-35 0,-35 0-1,0 0 1,-1 0 0,1 0 1,0 0-2,0 0 2,-1 0-5,1 0 2,0 0 1,0 0 3,0 0 1,34 0-7,1 0 7,-36 0-6,36 0 2,-35 0 0,34 0 2,1 0 0,34 0 0,-69 0-1,34 0 0,-34 0-4,35 0 2,-1 0 4,36 0-1,-36 0-5,-34 0 3,34 0 1,1 0-1,-1 0 1,36 0 1,34 0 0,-70 0-1,-34 0 1,104 0-2,-69 0-1,-1-70 3,1 70 1,-1 0-2,1 0 4,34 0-6,-34 0 7,-1 0-4,-34 0-5,35 0 3,-1 0 0,1-69 2,-1 69-1,36 0 9,-36 0-10,-34 0 0,0 0 2,34 0-1,1 0 1,-35 0 0,-1 0 1,1 0-5,69 0 2,-34 0 1,-1 0 0,-34 0 1,35 0-3,-35 0 0,-1 0 2,36-35-1,-1 35 1,-34 0 0,0-35 0,69 35-3,-69 0 4,35 0-1,-36 0 0,36 0 0,-1 0 2,-34 0 0,0 0-5,0 0 1,34 0 7,-34 0-5,0 0 2,0 0-6,-1 0 3,1 0 2,0 0-4,0 0 1,34 0 2,-34 0 1,35-35-5,-36 35 4,1 0-1,69-34 7,-34 34-7,-1 0 4,1-35-2,-35 35 0,0 0-3,-1 0 0,1 0 5,35-35 0,-1 35-4,-34 0 1,0 0 0,0 0-1,-1 0 2,1 0 1,0 0-2,34 0-3,-34 0 4,0 0 0,34 0-1,-34 0 0,0 0-2,35-35 3,-36 35-4,1 0 1,35 0 3,-36 0-2,36 0 4,-35 0-2,69 0 1,0 0 0,-69 0-2,0 0 0,69 0-3,-34 0 5,-1 0-1,1-34 0,-1 34 0,1 0-5,-1 0 5,1 0 6,104 0-6,-105 0 4,-34 0-8,104 0 3,-104 0 1,0 0-4,34 0 1,-34 0 1,35 0 2,-1 0 0,-34 0-4,0 0 1,-1 0 3,36 0 2,34 0-2,1 0 0,-71 0 0,1 0-5,35 0 3,-1 0 1,1 0 0,-1 0 0,-34 0 2,0 0-6,34 0 3,36 0 2,-71 0 0,36-35 0,-35 35-5,0 0 3,-1 0 1,1 0 0,0 0 2,0 0-5,34 0 3,1 0 0,-1 0 0,-34 0 3,0 0-7,0 0 3,34 0 3,1 0-5,-36 0 1,1 0 1,35 0 1,-1 0 3,1 0 5,-1 0-8,-34 0-3,0 0 0,0 0 12,-1 0-9,36 0 2,0 0 5,-36 0-3,1 0-1,0-35-1,0 35-1,-1 0 4,1 0 5,0 0 0,0 0-8,-1 0-5,36 0 41,-35 0-29</inkml:trace>
    </iact:actionData>
  </iact:action>
  <iact:action type="add" startTime="32075">
    <iact:property name="dataType"/>
    <iact:actionData xml:id="d2">
      <inkml:trace xmlns:inkml="http://www.w3.org/2003/InkML" xml:id="stk2" contextRef="#ctx0" brushRef="#br0">16655 9977 0,'35'0'80,"34"0"-76,1 0 1,-35 0-2,34 0 4,1 0 0,-36 0-3,1 0 1,70 0 2,-71 0-3,1 0 0,0 0 2,34 0 0,-34 0 2,0 0-3,0 0 0,-1 0-1,1 0 2,0 0 0,0 0 0,0 0-1,34 0 6,-34 0 0,0 0-5,-1 0-3,1 0 5,35 0 1,-36 0-5,1 0 3,0 0 2,0 0-4,34 0 2,-34 0 0,0 0-5,0 0 10,-1 0-9,1 0 4,0 0-2,0 0-2,-1 0 2,36 0 5,0 0-5,-1-34 2,-34 34-5,0 0 1,-1 0 3,71 0-1,-36 0 0,-34 0-1,35 0 3,-1-35-5,-34 35 2,34 0-1,1 0 1,-35 0 1,0 0 0,34 0 0,1 0 0,-1 0 1,-34 0-2,34 0 1,-34 0 2,35 0-6,-35 0 3,-1 0 2,36 0-4,-1 0 4,1 0-2,-1 0 2,1 0 5,0 0-5,-1 0-1,-34 0 0,34 0-5,1 0 8,-35 0-3,34 0-1,36 0 5,-71 0-3,1 0-1,35 0 2,-1 0-6,-34 0 2,35 0 2,34 0 2,-35 0-3,1 0 1,-1 0 2,1 0-5,34 0 2,-34 0-3,-1 0 4,36 0 1,-36 0-1,1 0 0,-35 0-2,34 0 0,35 0 1,-34 0 1,-1 0 2,-34 0-6,35 0 2,-1 0 2,1 0 0,69 35 1,-104-35-2,34 0 2,-34 34 0,0-34-4,34 0 0,36 0 4,-71 0 0,36 0 0,34 0-2,-69 0 5,0 0-5,0 0 2,-1 0-1,1 0-1,0 0 4,0 0-2,-1 0 0,36 0 1,34 0-2,-69 0-1,0 0 3,0 0-3,69 0 2,-69 0 4,69 0-9,-34 0 4,-36 0 9,36 0-12,-1 0 1,1 0 3,104 0-1,-105 0 0,-34 0 4,104 0-4,-104 0-1,35 0 4,-1 0-7,-34 0 2,34 0 2,1 0 2,34 0-5,1 0 4,-36 0-5,1 0 5,69 0-1,-105 0 0,71 0 2,-36 0-5,36 0 2,-36 0 1,-34 0 0,69 35-1,-34-35 2,-1 0 0,36 0 0,-71 35-1,1-35 2,0 0-6,35 0 2,-36 0 3,1 0 1,0 0-3,0 0 6,-1 0-5,1 0 3,0 0 4,0 0 3,-1 0-2,1 0-11,0 0 12,0 0-10,0 0-2,-1 0 3,36 0 1,-35 0 3,-1 0-3,1 0-4,0 0 3,34 0-1,-34 0 3,0 0-3,0 0 0,34 0 1,1 0 6,69 0-2,-104 0-8,34 0 5,1 0-1,34 0 1,-69 0-1,34 0 0,1 0 1,-35 0-1,0 0-3,34 0 1,1 0 6,-1-35-4,1 35 3,-36 0-4,1 0 1,0 0-3,0 0 5,34 0-2,-34 0 5,0 0 6,0 0-14,-1 0 2,1 0 2,35 0 8,-36 0-2,36-35 2,-35 35-11,34 0 1,-34-34 1,0 34-1,0 0 0,34 0 1,1 0 1,-36 0-3,1 0 1,0 0 2,35 0 3,-36 0-6,105-35 2,-69 0 3,-1 35 0,1 0-6,0-35 4,-1 35-5,1-35 4,-36 35-3,71 0 4,-1 0-1,0-34 2,-34 34-2,-1 0 1,1 0-1,-35 0-2,34 0 5,-34 0-2,35 0-3,-1 0 2,-34 0-1,0 0 2,-1 0 0,-34-35 0,35 35 1</inkml:trace>
    </iact:actionData>
  </iact:action>
  <iact:action type="add" startTime="35851">
    <iact:property name="dataType"/>
    <iact:actionData xml:id="d3">
      <inkml:trace xmlns:inkml="http://www.w3.org/2003/InkML" xml:id="stk3" contextRef="#ctx0" brushRef="#br0">14986 11507 0,'0'-35'56,"35"35"-50,-1 0-2,1 0 0,35-35 1,-35 35 0,-1 0-1,1 0 0,0 0 2,34 0-2,210-34 21,-245 34-23,1 0 3,35 0-1,-1 0 3,36 0-2,-36 0 0,35 0-1,-69 0 1,35 0-1,-36 0 1,36 0 2,69 0-3,-69 0 2,-1 0 1,70 0-3,-104 0 2,104 0 1,-104 0-3,69 0 0,-34 0 1,34 0 0,-69 0 1,34 0 0,-34 0 0,35 0-2,-1 0 1,1 0 1,-1 0 1,-34 0-2,35 0-1,-36 0 4,36 0-2,-1 0-1,1 0 2,0 0 1,-1 0-4,1 0 0,-36 0 3,1 0-3,0 0 4,0 0-1,69 0-6,-34 0 4,-36 0 4,1 0-6,35 0 0,-1 0 5,-34 0-5,0 0 2,-1 0-1,36 0 3,-35 0 0,34 0-2,1 0 2,-1 0-3,-34 0 2,0 0 2,0 0-7,34 0 2,-34 0 2,69 0 3,-69 0-4,35 0-2,-36 0 3,36 0 1,0 0-4,-36 0 1,36 0 3,-35 0-1,34 0 0,1 0 2,-36 0-6,1 0 3,70 0 1,-36 0 1,-34 0-1,34 0 2,36 0-6,-71 0 5,71 0 0,34 0-1,-104 0 2,34 0 2,70 0-3,0 0-1,-104 0 0,35 0 0,-36 0-1,71 0 3,-36 0-6,-34 0 7,35 0-7,-1 0 3,1 0-4,-1 0 7,-34 0-3,35 0 0,-1 0-1,1 0 3,-1 0-2,1 0 0,-36 0 0,36 0 2,69 0-2,-69 0 1,-36 0 0,36 34 1,34-34-5,-69 0 3,35 0 4,-36 0-4,140 0 1,-139 35 1,0-35 0,34 0-4,1 0 1,-1 35 2,-34-35 2,69 0-5,-34 35 2,0-35 2,-1 0-4,1 0 1,-36 0 1,36 0 0,-1 0 3,36 0-2,-36 0-4,-34 0 2,69 0 4,-34 0-6,-35 0 3,34 0 1,1 0 2,-1 0-5,36 0 2,-71 0-1,36 0 4,0 0-3,-1 0 0,1 0 2,34 0-1,-35 0 0,1 0-1,0 0 2,-1 0-5,-34 0 2,34 0 3,1 0 2,-1 0-7,36 0 1,-70 0 3,69 0 1,-35 0-2,-34 0 0,69 0 2,36 0 1,-71 0-1,-34 0-5,34 0 4,36 0-1,-70 0-3,34 0 5,1 0 0,-36 0-5,71 0 3,-71 0 3,36 0-1,0 0-4,-36 0 2,36 0 0,34 0 3,-69 0-6,69 0 3,-69 0 1,139 0 2,-105 0-2,1 0 0,-1 0-3,-34 0 4,35 0-1,-1 0 2,1 0-6,-35 0 3,-1 0 3,36 0-6,0 0 4,-1 0-1,-34 0 0,69 0 3,-69 0-2,69 0 0,-34 0 3,-1 0-1,-34 0-3,0 0 2,34 0 1,-34 0 0,0 0-6,0 0 3,-1 0 1,1 0 0,0 0 1,0 0-2,34 0 3,-34 0 0,0 0-3,0 0 4,-1 0-3,36 0-1,-35 0 5,-1 0-6,1 0 2,0 0 0,0 0 0,0 0-1,-1 0 1,1 0 1,35 0-2,-36 0 10,1 0-8,0 0-2,0 0 4,34 0 9,-34 0-3,0 0-8,0 0 1,-1 0 2,1 0-6,0 0 17,0 0-12,-1 0-6,1 0 11,0 0 541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648">
    <iact:property name="dataType"/>
    <iact:actionData xml:id="d0">
      <inkml:trace xmlns:inkml="http://www.w3.org/2003/InkML" xml:id="stk0" contextRef="#ctx0" brushRef="#br0">3685 7231 0,'35'0'67,"0"0"-65,0 0 2,0 0 6,-1 0-4,1 0-3,0 0 1,0 0 0,-1 0 2,1 0-1,35 0 3,-1 0-4,-34 0 0,35 0 4,-36 0-5,36 0 2,-1 0-1,1 0 1,0 0 0,34 0-1,-35 0 0,1 0 2,69 0-1,-35 0 0,-34 0 1,104 0 0,-105 0-1,36 0 1,-1 0-5,0 0 2,-34 0 1,34 0 1,0 0 1,1 0-1,-36 0-3,36 0 1,-71 0 4,71 0-3,-36 0 1,1 0-3,34 0 3,-34 0 0,-1 0-3,-34 0 2,34 0 1,70 0 0,-69 0 1,0 0 1,-1 0-1,1 0-5,-1 0 4,1 0 1,34 0-1,-34 0 0,34 0 2,-69 0-2,69 0 0,-35 0 0,36 0 2,-70 0 1,34 0-3,1 0-2,-1 0 0,1 0 5,-1 0-3,1 0 1,-1 0-4,-34 0 1,0 0 2,34 0 0,1 0 0,34 0 0,-34 0 1,-1 0-1,36 0 0,-1 0 0,-69 0 1,34 0-2,-34 0 0,35 0 0,34 0 2,-35 0-5,-34 0 5,35 0-1,-35 0 0,34 0-2,35 0 2,-69 0 6,0 0-4,0 0-6,0 0 3,-1 0 2,1 0-5,0 0 5,34 0 3,1 0 7,-35 0-13,-1 0 2,1 0 1,0 0 7,0 0-10,0 0 5,-1 0 4,1 0 4,0 0-2,0 0 4,-1 0 12,1 0-25,0 0 14,0 0-2,-1 0 6,1 0-7,0 0-12,0 0 16,0 0 5,-1 0-20</inkml:trace>
    </iact:actionData>
  </iact:action>
  <iact:action type="add" startTime="8612">
    <iact:property name="dataType"/>
    <iact:actionData xml:id="d1">
      <inkml:trace xmlns:inkml="http://www.w3.org/2003/InkML" xml:id="stk1" contextRef="#ctx0" brushRef="#br0">14430 7440 0,'34'0'76,"1"0"-71,35 0-2,-1-35 4,-34 35 1,35 0-5,-36 0 4,1 0-3,0 0 0,34 0 1,-34 0 1,35 0-5,-1 0 3,1-35 4,-35 35-6,34 0 2,1 0-3,-1 0 2,1 0 3,-35 0-2,34 0 14,174 0-11,-103 0-1,-1-35-1,-105 35 0,1 0 1,69 0-1,-34 0 7,0 0-7,-36 0 0,1 0 2,0 0-3,34 0-2,-34 0 4,0 0 1,34 0-2,-34 0 4,0 0 0,0 0 2,0 0-8,-1 0 1,36 0 6,-35 0 3,34 0-10,-34 0 4,0 0-1,34 0 10,-34 0-10,0 0-3,0 0 1,-1 0 2,36 0 0,-35 0 2,-1 0-3,1 0 0,0 0-2,0 0 2,0 0 0,-1 0 1,36 0 0,-1 0-1,-34 0 0,0 0 1,69 0-1,-69 0 1,35 0 2,-36 0-3,36 0 3,-1 0-2,-34 0 1,35 0-1,-36 0-3,36 0 4,0 0 1,-36 0-3,71 0 2,-36 0-3,1 0 2,-36 0-1,1 0 1,0 0 0,0 0-4,34 0 2,-34 0 0,0 0 1,0 0-1,34 0 5,1 0-3,-35 35 0,-1-35-1,1 0 0,69 0 1,-69 0-1,69 0 2,-34 0 0,0 0-1,-36 0-1,36 0-2,-35 0 1,-1 0 3,1 0-5,0 0 3,34 0 2,-34 0-6,0 0 3,0 0 2,34 0-5,-34 0 4,0 0 4,0 0-8,34 0 3,-34 0 1,34 0 1,36 0 0,-70 0 0,-1 0 0,71 35-1,-71-35 0,1 0 1,35 0 0,-35 0 1,-1 0 0,71 0 0,-36 0 4,1 0-4,-36 0-1,1 0-5,35 0 4,-35 0 0,-1 0 3,36 0-2,-35 0-1,34 0 2,-34 0-3,0 0 1,-1 0 0,1 0-1,0 0 4,0 0-2,0 0-5,-1 0 3,1 0 2,35 0 2,-1 0-2,-34 0 0,0 0-1,-1 0-3,1 0 2,0 0 4,35 0-3,-36 0 2,1 0-2,0 0 4,0 0-1,-1 0-2,1 0 0,0 0 0,0 0 2,34 35 0,1-35-2,-35 0 2,-1 0 7,1 0-6,0 0 7,0 0 0,-1 0-7,1 0-7,0 0 12,0 0-5,0 0 2,-1 0-2,1 0-2,0 0-2,0 0 1,-1 0 0,1 0-2,0 0 0,0 0 0,34 0 4,-34 0 2,0 0-6,0 0 11,-1 0-10,1 0 1,0 0 10,0 0 6,-1 0-15,1 0 4,0 0-2,0 0-4,-1 0 5,1 0 15,0 0-9,0 0 2,0 0 9,-1 0-6,-34 34-10,35-34 6,0 0 26,0 0-39,-1 0 38,1 0-28,35 0 10,-36 0-7,1 0 0,0 0-9,0 0 2,34 0-5,-34 0 6,0 0-4,0 0-1,-1 0 9,1 0-13,0 0 14,0 0-10,0 0 4,-1 0-3,1 0 2,0 0-5,0 0 1,34 0 6,-34 0-5,0 0-1,-1 0-1,1 0 1,0 0-2,0 0 4,0 0-2,-1 0 1,1 0-3,0 0 4,0 0-4,-1 0 2,1 0 3,35 0 1,34 0-1,-69 0 0,0 0-7,-1 0 6,36 0-2,-35 0 0,104 0 2,-105 0-1,1 0 1,35 0-1,-1 0 0,-34 0 1,0 0-6,0 0 3,-1 0 1,71 0 3,-70 0-3,-1 0 0,140 0 2,-104 0-2,-36 0 2,71 0-1,-70 0-5,-1 0 3,36-34 2,-1 34-1,1 0-3,-1 0 7,-34 0-4,35 0 1,-35 0 1,-1 0 0,1 0-1,35 0 0,-36 0-1,1 0 2,0 0-2,0 0-3,34 0 4,-34 0 1,35 0-3,-36 0 3,1-35-1,0 35 0,0 0 1,34 0 0,-34 0-3,0 0 1,0 0 1,-1 0 1,1 0-2,0 0 3,0 0-6,-1 0 1,36 0 4,-1 0 5,-34 0-6,35-35-2,-35 35 0,34 0 2,1 0 1,-36 0 0,1 0-1,35 0-5,-36 0 3,1 0 1,0 0 4,0 0-7,34 0 2,-34 0 2,35 0-1,-36 0-3,1 0 1,0 0 8,0 0-6,34 0 3,-34 0-1,0 0 3,0 0-8,-1 0 5,1 0 0,0 0-1,0 0-1,-1 0 1,-34-35-2,35 35-3,0 0 6,34 0 1,1-34 9,-35 34-16,0 0 3,-1-35 2,1 35-1,0 0 4,0 0 7,-1 0-9,1 0-3,0 0 12</inkml:trace>
    </iact:actionData>
  </iact:action>
  <iact:action type="add" startTime="12226">
    <iact:property name="dataType"/>
    <iact:actionData xml:id="d2">
      <inkml:trace xmlns:inkml="http://www.w3.org/2003/InkML" xml:id="stk2" contextRef="#ctx0" brushRef="#br0">3964 8587 0,'34'0'97,"36"0"-84,-35 0-8,-1 0 2,1 0-2,0 0 0,35 0 0,-1 0 6,1 0-4,34 0 2,-34 0-4,-36 0-3,1 0 2,0 0-1,34 0 2,1 0 1,-1 0 1,-34 0-2,0 0 1,0 0-4,0 0 1,-1 0 3,1 0 1,0 0-6,34 0 6,-34 0-2,0 0 1,0 0 1,-1 0-5,1 0 5,35 0-5,-1 0 2,-34 0 0,35 0 2,-1 0-1,-34 0 2,34 0 0,-34 0-3,35 0 0,-35 0 2,-1 0-1,36 0 2,-35 0-2,34 0 2,-34 0 0,0 0-1,0 0 0,-1 0 0,1 0 0,35 0 7,-36 0-6,1 0 11,-35-35-12,35 35 2,0 0 5,-1 0 22,1 0 10,0 0-13,0 0-7,0 0-2,-1 0 1,1 0-13,0 0-8,0 0 15,-1 0-14,1 0 7,0 0-8,0 0 8,34 0-2,-34 0-3,0 0 2,0 0-4,-1 0 5,1 0-2,0 0-3,0 0 6,-1 0-3,1 0-3,0 0 1,-35 35 3,35 0-2,-1-35 2,1 0-5,0 0 15,0 0-14,0 0 3,-1 0 1,1 0-3,0 0 2,0 0-2,-1 0 1,1 0 0,0 0 16,0 0-20,-1 0 21,1 0 10,0 0 202,0 0-229,0 0 10,-1 0 11</inkml:trace>
    </iact:actionData>
  </iact:action>
  <iact:action type="add" startTime="21160">
    <iact:property name="dataType"/>
    <iact:actionData xml:id="d3">
      <inkml:trace xmlns:inkml="http://www.w3.org/2003/InkML" xml:id="stk3" contextRef="#ctx0" brushRef="#br0">2016 8100 0,'35'0'14,"0"0"-9,-35 35 3,70-35-5,-1 0 1,-34 0 2,0 0 1,-1 0-6,71 0 3,-71 0 5,36 0-7,-35 0 0,0 0 3,-1 0 3,36 0-3,-35 0 4,-1 0-3,1 0 9,0 0 4,0 0-11,0 0 10,-1 0 7,1 0-9,0 0-6,0 0 6,-1 0 8,1 0-22,0 0 12,0 0-3,-1 0 4,1 0-12,0 0 6</inkml:trace>
    </iact:actionData>
  </iact:action>
  <iact:action type="add" startTime="21959">
    <iact:property name="dataType"/>
    <iact:actionData xml:id="d4">
      <inkml:trace xmlns:inkml="http://www.w3.org/2003/InkML" xml:id="stk4" contextRef="#ctx0" brushRef="#br0">2921 7683 0,'34'0'81,"1"0"-53,0 0-22,0 0 1,-1 0-1,1 35 10,0-35-8,0 0-2,-1 0 23,-34 34-22,35-34 17,-35 35-17,35-35 10,0 0-10,0 0 17,-1 35-15,1-35-7,0 35 13,0-35 2,-35 35 19,34-35-20,-34 69 146,0-34-134,0 0-18,0-1 2,0 1-8,-34 0 5,-1 0 0,0-35-7,35 34 3,0 1-2,-35 0 1,1 0 1,34-1 0,-35-34-1,0 35 5,35 0-5,0 0 0,-35-35 7,35 34-6,-35 1 0,1 0 2,34 0-4,-70 0 2,70-1-1,-35-34 2,35 35 8,0 0-5,-34-35 8</inkml:trace>
    </iact:actionData>
  </iact:action>
  <iact:action type="add" startTime="25269">
    <iact:property name="dataType"/>
    <iact:actionData xml:id="d5">
      <inkml:trace xmlns:inkml="http://www.w3.org/2003/InkML" xml:id="stk5" contextRef="#ctx0" brushRef="#br0">2886 6605 0,'-70'0'47,"35"0"-38,1 0-5,-1 0 5,-69 0 0,69 0 2,0 0-1,-35 0-3,36 0 5,-1 35-6,0-35-2,35 35 3,-35-35-3,1 35 1,-1-35 2,0 34 1,0 1-1,-34-35 3,34 35-1,0 0 8,0-1 7,1 1-9,34 0-8,0 0 11,-35-1-7,35 1-7,-35-35 5,35 35 0,0 0-2,-35 34-4,35-34 10,0 0-8,-34-35 3,34 35-3,0-1-1,0 36 6,0-35 2,0-1-1,0 1-5,0 0-1,0 0 5,0-1 7,0 1-9,0 0-3,0 0 3,0-1 8,0 1-2,0 0-8,0 0 13,0 0-14,0-1 5,0 1 16,0 0 6,0 0-27,34-1 11,1-34-6,0 35 0,0-35-5,-1 0 4,1 0 0,0 0 13,0 0-4,34 0 15,-34 0-18,0 0 56</inkml:trace>
    </iact:actionData>
  </iact:action>
  <iact:action type="add" startTime="30743">
    <iact:property name="dataType"/>
    <iact:actionData xml:id="d6">
      <inkml:trace xmlns:inkml="http://www.w3.org/2003/InkML" xml:id="stk6" contextRef="#ctx0" brushRef="#br0">12934 8552 0,'209'0'8,"-418"0"-8,453 0 6,-209 0-5,34 0 4,-34-35-1,0 35 1,-1 0-4,36-35 3,0 35 5,138 0-2,-173 0-3,35 0 2,-36 0-4,1 0 2,35 0 1,-36 0 2,1 0-5,69 0 1,-34 0 3,-35 0-1,34 0 0,1 0 3,-1 0-2,-34 0-2,35 0 3,-36 0-3,36 0 0,-35 0 6,0 0-5,-1 0-1,1 0 2,0 0-5,0 0 2,34 0 2,-34 0 3,0 0-4,-1 0 1,71 0 2,-70 0-3,-1 0 1,1 0 0,35 0 2,-36 0-2,1 0 3,0 0-7,35 0 3,-1 0 3,1 0-1,-36 0-4,36 0 4,-35 0 0,-1 0 0,1 0-1,0 0-1,69 0 2,-34 0 0,-35 0-1,69 0 1,-69 0 3,-1 0-5,71 0 0,-1 0 1,-34 0 3,-1-34-5,-34 34 1,0 0 0,-1 0 3,140 0-1,-104 0-1,-35 0 0,-1 0-1,1 0-1,35 0 2,-1 0 2,-34 0-3,0 0 0,34 0 2,1 0-2,-35 0 0,-1 0-3,36 0 6,0 0-2,-36-35-4,1 35 2,35-35 2,34 35 1,-69 0-2,34 0 5,1 0-7,-35 0 4,34 0-2,-34 0 2,104 0-2,-104 0 2,-1 0 0,36 0-4,0 0 0,-36 0 3,1 0 0,35 0 0,-1 0 3,1 0-7,-36 0 4,1 0 0,70 0-3,-36-35 1,1 35 3,-1 0-1,1 0-3,-1 0 2,1 0 3,34 0-6,-34 0 4,-36 0 0,1 0-3,35 0 2,-1 0 2,-34-34-2,0 34 2,104 0-2,-70 0 1,1 0 0,-35 0 2,34 0-5,36 0 3,-1 0-4,-35-35 6,1 35-3,0 0 0,-36 0 2,71 0 4,-71 0-2,71 0-3,-36 0 0,-34 0-4,35 0 5,-1 0 0,1 0-4,-36 0 1,1 0 3,104 0-2,-104 0 0,0 0 2,0 0-1,34 0 0,-34 0 1,69 0-2,-69 0 0,35 0 0,-36 0 3,1 0-1,35 0-5,-36 0 3,1 0 1,35 0 0,-1 0-4,1 0 10,-1 0-7,-34 0 1,0 0 1,34 0-5,1 0 2,0 0 2,-36 0-1,71 0 5,-36 0-5,-34 0 1,0 0-3,34 0 1,1 0 2,-35 0-1,-1 0 4,105 0-2,-104 0-1,35 0 3,-1 0-7,-34 0 6,0 0-1,34 0-5,-34 0 4,69 0 1,-34 0-1,-1 0 1,36 0-1,-1 0-2,-34 0 0,-36 0 2,1 0 0,139 0 2,-70 0-2,35 0 3,1 0-2,-71 0-1,35 35 1,-69-35-1,139 34 0,-104 1 2,-1-35-2,-34 0-4,34 0 4,-34 0 2,139 0-3,-70 0 0,-34 0 3,69 0-1,-104 0-3,69 0 2,-69 0 0,34 0-1,1 0 0,-35 0 2,104 35-1,-70-35-1,-34 0 0,35 35 2,34-35-2,-69 0-1,-1 0 2,36 0 1,-35 0-5,0 0 3,34 0 4,-34 0-4,34 0-3,1 0 4,-1 0 1,36 0-2,-70 0 1,-1 0-1,36 0 2,-35 0-2,34 0 4,-34 0 0,0 0-6,-1 0 2,36 0 2,-35 0-2,34 0 2,-34 0 1,0 0-6,34 0 2,1 0 2,-35 0 0,0 0 0,-1 0-3,36 0 5,-1 0 0,-34 0-3,35 0 2,-36 0 1,36 0 1,0 0-1,-36 0-2,1 0 0,0 0-3,0 0 3,-1 0-1,1 0 2,35 0 1,-1 0-6,1 0 5,-35 0-1,69 0 0,-35 0 3,-34 0-6,0 0 4,0 0 0,-1 0-5,1 0 2,0 0 3,35 0 0,-36 0-1,1 0 2,0 0-3,0 0-3,-1 0 7,36 0-2,-35 0 0,-1 0 5,1 0-6,0 0-1,0 0 4,0 0-3,-1 0 4,1 0-3,0 0-2,0 0 2,-1-35-2,1 35 0,0 0 3,0 0-2,0 0 0,-1 0 4,1 0-5,0 0 7,0 0-5,-1 0 0,1 0 2,0-35 8,0 35-6,34 0 5,-34 0-5,0 0 6,0 0 57</inkml:trace>
    </iact:actionData>
  </iact:action>
  <iact:action type="add" startTime="36460">
    <iact:property name="dataType"/>
    <iact:actionData xml:id="d7">
      <inkml:trace xmlns:inkml="http://www.w3.org/2003/InkML" xml:id="stk7" contextRef="#ctx0" brushRef="#br0">9909 11229 0,'0'-35'55,"70"35"-46,-70-35 0,35 35-3,0 0-4,-1 0 4,36 0-1,-1 0-1,1 0 0,-35 0 2,34 0 0,-34 0-1,35 0 3,-1 0-3,1-35 0,-1 35 1,1 0-2,-1 0 1,-34 0 2,35-34-1,34 34 0,-35 0-4,1 0 3,34 0 0,-69 0-1,35 0 3,34 0-2,-35 0 0,36 0 3,-36 0-3,1 0 2,-35 0-2,-1 0-1,36 0 0,-1 0 2,-34 0-2,0 0 0,0 0-1,34 0 4,-34 0-2,35 0 1,-36 0-2,36 0 1,-35 0 0,-1 0 0,1 0 0,35 0 0,-35 0 0,-1 0 0,1 0-1,0 0 6,0 0-7,-1 0 2,36 0-2,-35 0 3,-1 0 3,1 0 0,35 0-8,-1 0 2,1 0 2,-35 0 3,-1 0-2,36 0-4,-35 0 3,34 0 2,1 0-2,-35 0 1,34 0-5,-34 0 6,0 0-3,-1 0 3,71 0-3,-70 0 3,-1 0-1,1 0-1,0 0-1,0 0 3,69 0-2,70 0 12,-105 0-12,-34 0 0,0 0 0,0 0-2,34 0 8,-34 0-2,34 0-2,36 0-5,-36 0 6,-34 0-1,0 0-4,34 34 3,-34-34 0,0 0-2,0 0 1,34 0 0,-34 0 2,0 0-1,34 0-3,-34 0 2,0 0-1,34 0 2,1 35 2,-35-35-3,0 0-1,-1 0 1,1 0-1,0 0 2,0 0 0,34 0 0,-34 35 0,0-35 0,34 0 0,-34 0 4,0 0-8,0 0 5,-1 0-4,1 0 5,35 0 0,-36 0 1,1 0-5,0 0 0,0 0 4,-1 0-4,1 0 0,0 0 4,0 0 5,0 0-6,-1 0-5,1 0 8,0 0-8,0 0 7,-1 0-3,1 0-2,35 0 7,-36 0-5,1 0-2,0 0 4,0 0-2,0 0-2,-1 0 3,1 0-3,0 0 0,0 0 4,-1 0-5,1 0 0,0 0 2,0 0 1,0 0-1,34 0 6,-34 0-5,34 0-2,-34 0 3,0 0-3,0 0 2,34 0-5,-34 0 4,0 0 7,0 0-10,-1 0 4,1 0-4,0 0 2,0 0 3,-1 0-3,1 0 1,0 0 2,34 0-2,-34 0 2,35 0-2,-35 0 0,-1 0 1,1 0 0,0 0-2,34 0 2,-34 0 3,0 0-5,0 0 0,-1 0 1,1 0-1,35 0 4,-1 0 4,-34 0-6,0 0-1,0 0 1,-1 0-1,1 0 0,35 0 1,-36 0-4,1 0 2,0 0 3,0 0-3,0 0 1,34 0 0,-34 0 2,0 0-2,-1 0 0,1 0 0,35 0-1,-35 0 4,-1 0-2,1 0-3,0 0 6,34 0-6,-34 0 4,0 0 3,0 0-6,-1 0 0,36 0 3,-35 0-2,34 0 4,-34 0-2,0 0-4,0 0 5,-1 0-3,1 0 0,0 0 2,0 0-2,-1 0 2,36 0-2,-70 35-2,35-35 5,0 0-4,34 0 8,-34 0-6,0 0 2,-1 0 1,1 0-5,0 0 2,0 0 2,-1 0-6,36 0 4,-35 0 0,0 0 2,-1 0 1,1 35 1,0-35-4,0 0-1,-1 0-2,1 0 1,0 0 1,35 0 9,-36 0-10,1 0 0,0 0 10,0 0-9,-1 0 3,1 0-3,0 0 7,0 34-3,-1-34-2,1 0 10,0 0 0</inkml:trace>
    </iact:actionData>
  </iact:action>
  <iact:action type="add" startTime="52875">
    <iact:property name="dataType"/>
    <iact:actionData xml:id="d8">
      <inkml:trace xmlns:inkml="http://www.w3.org/2003/InkML" xml:id="stk8" contextRef="#ctx0" brushRef="#br0">14082 2086 0,'0'-35'65,"0"70"-32,35 0-22,-35 0-7,0 34 3,0-34 3,0 0 2,34 34-4,-34-34 7,0 0-11,0 0 1,0-1-1,0 1 10,0 0-6,0 0 4,0-1 6,0 1-2,0 0 10,0 0-9,0-1 5,35-34 210,35 0-217,-35 0-10,-1 0 8,1 0-11,0 0 4,0 0 2,34 0 0,-34 0 1,34 0-5,1 0 1,-35 0 4,34 0-7,-34 0 2,0 0 1,0 0-1,-1 0 0,1 0 2,0 0 0,0 0-3,-1 0 2,1 0 0,0 0 0,0 0-4,0 0 3,-1 0 1,71 0 2,-71 0-1,1 0-1,35 0 2,-1 0-2,1 0-1,-1 0 1,1 0 3,-1 0-3,1 0 2,0 0-3,-36 0 0,1 0 3,0 0-4,34 0 2,-34 0-1,35 0 3,-36 0-3,36 0 1,-35 0 1,34 0-2,-34 0 1,35 0 1,34 0-2,-35 0 0,36 0 3,-1 0-3,-34 0 0,-1 0 3,36-34-1,-71 34-1,36 0 1,34 0-2,-69 0-1,0 0 1,34-35 2,36 35 0,-1 0-1,-35 0 1,-34 0-2,0 0 0,34 0 1,36 0 1,-70 0 0,69 0-2,-69 0 2,-1 0-4,1 0 3,35 0 0,-36 0 1,1 0-4,0 0 0,0 0 4,34 0-1,-34 0-2,0 0 4,0 0-1,-1 0-5,1 0 2,0 0 0,0 0 1,34 0 4,-34 0-4,35 0 3,-36 0-2,1 0-2,0 0 1,34 0 2,1 0 2,-35 0-3,0 0 1,34 35 0,1-35 2,-1 0-1,-34 0-2,0 0 1,34 0-1,1 0 1,-1 0-1,1 0 3,-35 0-5,69 0 5,-69 0-6,-1 34 1,36-34 4,-35 0-2,0 0 0,-1 0-4,1 0 2,0 0 4,0 0-2,-1 0 7,1 0-7,-35 35 0,35-35-1,0 0 1,-1 0-1,1 0 8,0 0-6,0 0-2,0 0 5,34 0 7,-34 0-8,0 0 0,34 35 2,-34-35-3,0 0 11,0 0-11,-1 0 3,1 0 5,0 0 163,-35-35-160,0 0-11,0 1-1,0-1 2,35 0-6,-35 0 2,34 35 4,-34-34-5,0-36 0,35 35 8,-35 1-4,0-1-1,0 0-1,0 0 4,35-34-3,-35-1 0,0 35 0,35 1-1,-35-1 2,0 0 11,0 0 7,0 1-4,0-1-9,34 35-5,-34-35 4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705">
    <iact:property name="dataType"/>
    <iact:actionData xml:id="d0">
      <inkml:trace xmlns:inkml="http://www.w3.org/2003/InkML" xml:id="stk0" contextRef="#ctx0" brushRef="#br0">3894 7405 0,'0'-35'78,"35"35"-73,0 0 4,-1 0 3,36 0-10,-35 0 2,-1 0 1,1 0 1,0 0-2,0-69 0,0 69 3,34 0 0,-34 0-6,34 0 8,1 0-1,-35 0-1,34 0-1,1 0 0,-35 0 1,-1 0-3,36 0 0,-35 0 2,-1 0-2,1 0 1,35 0-1,-35 0 9,-1 0 0,1 0 1,0 0-10,0 0 2,-1 0 4,1 0-8,0 0 2,34 0 2,-34 0-2,0 0 0,0 0 1,0 0-1,-1 0-1,1 0 1,0 0 0,34 0 1,-34 0-2,0 0 2,34 0-2,-34 0 2,0 0 0,0 0-2,0 0 6,-1 0-6,1 0 0,0 0 2,0 0 1,-1 0 1,1 0 2,0 0-3,0 0 1,0 0 0,-1 0-4,1 0 2,0 0 7,0 0 2,-1 0-6,1 0 16,0 0-17,0 0 10,-1 0 0,1 0-9,0 0 1,0 0-3,0 0 8,-1 0-3,1 0 0,0 0-7,0 0 7,-1 0-6,1 0 6,35 0-6,-36 0 4,36 0-5,0 0 3,-36 0 2,1 0-8,0 0 2,0 0 2,34 0 2,1 0 0,-36 0-1,1 0-1,0 0-2,0 0 1,0 0-1,-1 0 3,1 0-2,0 0 9,0 0-11,-1 0 5,1 0-1,35 0 2,-36 0 0,36 0 1,-35 0 1,0 0-5,-1 0-3,1 0 1,0 0 7,0 0-5,-1 0-2,1 0 3,35 0 0,-35 0 3,34 0-3,1 0 4,-36 0-6,1 0 6,0 0-6,0 0 4,-1 0-6,1 0 4,0 0-3,0 0 3,0 0-1,34 0 6,-34 0-2,0 0-6,-1 0 0,1 0 4,0 0-2,34 0-1,-34 0 6,35 0-5,-35 0 4,-1 0 3,1 0-10,0 0 5,0 0 7,-1 0-3,1 0-7,0 0 18,0 0-14,-1 0 7,1 0-5,0 0 7,0 0-10,0 0-3,-1 0 0,1 0 14,0 0 89,0 0-71,-1 0-12,1 0-10,35 0-10,-1 34-2,-34-34 5,35 0-1,-1 0-4,1 35 1,-1-35 3,1 0-3,-1 0 0,36 35 1,-36-35 0,-34 0 2,34 0-3,36 35 1,-36-35 7,1 34-7,-35-34-1,-1 0 1,36 0 1,-35 0-2,34 0 1,-34 0 5,35 0-7,-1 0 8,-34 0-6,0 0 2,-1 0-4,36 0 2,-35 0 5,0 0-1,-1 0-1,1 0-3,0 0 4,0 0 5,-1 0 6,1 0-15,0 0 17,0 0 6,-1 0 3,1 0 11,70 0-1,-71 0-35,1 0 16,0 0-16,0 0 5,-1 0-6,1 0 5,0 0-3,0 0 20,-1 0-10,1 0 1,0 0-15,0 0 22,0 0 5,-1 0 43,1 0 17</inkml:trace>
    </iact:actionData>
  </iact:action>
  <iact:action type="add" startTime="6884">
    <iact:property name="dataType"/>
    <iact:actionData xml:id="d1">
      <inkml:trace xmlns:inkml="http://www.w3.org/2003/InkML" xml:id="stk1" contextRef="#ctx0" brushRef="#br0">20654 7370 0,'34'0'62,"1"0"-60,35 0 1,-36 0 2,1 0 0,35 0-1,-35 0 1,34 0-1,1 0-2,-36 0 2,36 0 6,-1 0-6,-34 0 0,0 0-2,35 0 0,-1 0 4,35 0-4,-34 0 3,-1 0-2,1 0 4,0 0-3,-1 0-1,1 0 2,-1 0 0,-34 0-2,34 0 0,-34 0 1,70 0 3,-71 0-3,36 0 1,-35 0 4,34 0-7,-34 0 7,0 0-6,0 0 0,34 0 5,-34 0 0,0 0-4,-1 0 3,36 0 2,-35 0-7,-1 0 3,1 0 9,0 0-5,0 0-7,0 0 7,34 0 0,-34 0 0,0 0-2,-1 0-3,1 0 2,0 0 2,0 0 2,-1 0-8,1 0 2,0 0 3,0 0-3,0 0 1,-1 0-1,1 0-2,0 0 5,0 0-5,-1 0 4,36 0 1,-35 0-1,-1 0-3,1 0 3,0 0-3,35 0 1,-36 0-1,36 0 6,-35 0-6,-1 0 1,1 0 5,35 0-5,-36 0 0,1 0 5,0 0-5,35 0 1,-36 0 0,36 0 1,-35 0-1,34 0 3,-34 0-3,0 0-3,0 0 4,-1 0-3,1 0 5,0 0-4,34 0 2,-69 35-3,35-35 1,0 0 0,0 0 1,-1 0-2,1 0 1,0 0 1,0 0 1,0 0-2,-1 0 1,1 0 1,0 0 0,0 0 1,-1 0-3,36 0 4,-35 0-4,-1 0 6,1 35 3,0-35-6,0 0 6,0 0 1,-1 0 2,1 0-5,0 0-5,0 0 8,-1 0-12,1 0 0,0 0 2,0 0 7,-1 0-1,1 34-5,0-34 1,0 0-2,0 0 13,-1 0-9,1 0-3,0 0-2,0 0 10,-1 0-8,1 0-3,0 0 9,0 0 1,0 0 4,-1 0-13,1 0 11,0 0-12,0 0 12,-1 0-4,1 0 3,0 0 16,0 0-26,-1 0 11,1 0 5,0 0 43</inkml:trace>
    </iact:actionData>
  </iact:action>
  <iact:action type="add" startTime="9550">
    <iact:property name="dataType"/>
    <iact:actionData xml:id="d2">
      <inkml:trace xmlns:inkml="http://www.w3.org/2003/InkML" xml:id="stk2" contextRef="#ctx0" brushRef="#br0">3720 8656 0,'0'-34'66,"35"34"-45,0-35-17,34 35 1,1-35-3,-35 35 3,-1-35 0,36 35-1,34 0 0,1 0-1,-36 0 1,1 0 1,34 0-2,0 0 3,-34 0-2,-1 0-1,36 0 2,-36 0 1,36 0-3,-36 0 1,35 0 0,1 0 0,-36 0 0,1 0 0,-1 0-1,1 0 3,-1 0-1,-34 0-3,35 0 3,-1 0 0,1 0 4,-35 0-7,-1 0 3,1 0-2,0 0 6,0 0 0,-1 0-7,1 0 1,0 0 9,0 0-8,0 0-2,-1 0 8,1 0-8,0 0 4,34 0-1,1 0 2,-35 0-3,34-35-2,-34 35 5,35 0-5,-36 0 1,36 0 4,-35 0 1,-1 0-4,1 0 0,35 0-3,-1 0 3,-34 0 4,0 0-4,34 0 2,-34 0-4,0 0 2,0 0 0,-1 0 3,1 0-5,0 0 1,34 0 7,-34 0-2,35 0-3,-1 0-2,-34 0 4,69 0-3,-34 0 5,-35 0-6,34 0 2,-34 0-2,0 0 1,34 0 2,1 0 1,34 0 2,-34 0 1,-35 0-3,34 0 4,1 0-6,-36 0-1,1 0 5,0 0-5,0 0 0,-1 0 1,71 0-2,-36 0 4,1 0-3,-35 0 2,69 0-3,-69 0 1,34 0 0,1 0 0,-35 0 0,69 0 1,-69 0 4,34 0-8,-34 0 2,34 0 3,-34 0-3,70 0 4,-71 0-2,36 0-1,-35 0 0,34 0 4,1 0-5,-35 0 2,34 0-2,1 0 6,-1 0-4,1 0-1,-36 0 1,1 0-2,70 0 2,-1 0-2,-35 0 1,36 0 0,-36 0 1,36 0-1,-36 0-1,1 0 1,-1 0 2,35 0-1,-34 0-1,34 0 3,-34 0-4,34 0 0,-34 0 0,-1 0 1,-34 0 0,35 0 0,-1 0-1,35 0 3,-69 0-2,0 0-1,35 35 1,-36-35 0,1 0 2,0 0-2,34 0 0,1 0 6,-35 0-3,34 0 0,-34 0-4,35 0 3,-36 0 1,1 0-4,0 0 1,0 0 2,-1 0 2,1 0-3,35 35 6,-36-35-6,1 0 8,0 0 0,0 0-9,0 0 5,34 0-2,1 0-1,-36 0 1,1 0-6,0 0 3,0 0 0,34 0 0,1 0 5,34 0-7,-69 0 2,69 0 1,-69 35 0,0-35 0,0 0-1,34 0 0,-34 0 3,0 0-3,-1 35 2,1-35-3</inkml:trace>
    </iact:actionData>
  </iact:action>
  <iact:action type="add" startTime="13125">
    <iact:property name="dataType"/>
    <iact:actionData xml:id="d3">
      <inkml:trace xmlns:inkml="http://www.w3.org/2003/InkML" xml:id="stk3" contextRef="#ctx0" brushRef="#br0">18672 8587 0,'34'0'36,"1"0"-32,0 0 4,0 0-6,34 0 1,-34 0 2,35 0-2,34 0 1,-35 0 0,71 35 0,-71-35-1,35 0 2,1 0-2,-1 0 1,0 0 0,1 0 3,34 0-3,0 0 0,-35 0 1,0 0-1,35 0 0,1 0 0,-1 0 0,-35 0 1,35 0-2,-69 0 0,34 0 1,-35 0 1,1 0-2,34 0 1,1 0 0,-1 0 3,0 0-5,1 0 1,-1 0 3,0 0 0,0 34-4,1-34 2,-1 0 1,-34 0 0,-1 0-3,1 0 2,-1 0 0,-34 0 2,35 0-3,-1 0 0,1 0 2,-1 35 0,-34-35-2,69 0 1,-69 35 1,69-35 1,-34 0-4,-1 0 2,-34 0-1,0 0 2,35 0-1,-1 0-1,1 0 3,-1 0-4,1 0 3,-36 0 1,36 0-3,0 0 3,-1 0-4,35 0 3,-34 0-1,-1 0 2,1 0-2,0 0-1,-1 0 1,35 0 1,-34 0-2,0 0 0,-36 0 1,36 0 1,-1 35-1,36-35 0,-36 0 0,36 0 0,-1 0 0,-35 0 0,36 0 0,-36 0 2,36 0-4,-36 0 2,1 0 0,-1 0 0,1 0 1,-1 0-2,1 0 2,-1 0 2,-34 0-5,35 0 2,-36 0 0,71 0 0,-1 0 1,-34 0-2,-1 0 2,35 0-1,-34 0-1,0 0 2,-1 0-1,1 0 0,-1 0 1,35 0-3,-69 0 5,35 0-2,-1 0-2,36 0 0,-71 0 1,36 0 0,-35 34 1,34-34-2,1 0 1,-35 0 0,69 0 2,-69 0-3,-1 0 1,36 0 0,-35 0 2,34 0-3,-34 0 1,0 0 1,0 0-1,-1 0-1,1 0 3,35 0-4,-36 0 3,1 0-2,0 0 1,0 70 0,34-70 1,-34 0 3,35 0-5,-36 0 9,1 0-3,0 0-2,0 0-5,-1 0 8,1 0-4,35 0 5,-35 0-5,-1 0 1,1 0-4,0 0 0,0 0 1,-1 0 0,1 0 1,0 0-2,0 0 1,-1 0-1,1 0 4,35 0-5,-35 0 2,-1 0 0,1 0 1,0 0-1,0 0 2,-1 0-2,1 0 1,0 0 2,0 0-4,-1 0 2,1 0 2,0 0-3,0 0 6,0 0-6,-1 0 11,1 0 1,0 0-10,0 0 1,-1 0 56</inkml:trace>
    </iact:actionData>
  </iact:action>
  <iact:action type="add" startTime="15157">
    <iact:property name="dataType"/>
    <iact:actionData xml:id="d4">
      <inkml:trace xmlns:inkml="http://www.w3.org/2003/InkML" xml:id="stk4" contextRef="#ctx0" brushRef="#br0">7893 9908 0,'34'0'10,"1"0"-2,0 0-5,0 0 3,0 0 0,34 0-2,1 0 0,-36 0 4,1 0-5,35 0 2,-1 0-4,36 0 9,-71 0-9,1 0 3,69 0 6,1 0-8,-36 0 2,36 0 1,-36 0-1,1 0-1,-1 0 1,36 0 0,-36 0 1,35 0-2,-34 0 1,-1 0-1,1 0 5,34 35-6,-69-35 1,35 0 2,-1 0-1,36 0 1,-1 0 3,-69 0-5,-1 0 2,71 34-1,-1-34-1,-34 0 1,-36 0 2,36 0-3,-1 0 0,-34 0 3,69 0-3,-34 0 5,34 0-6,1 0 4,-36 0-4,1 0 2,-1 0-1,1 0 4,-1 0-4,36 0-1,-1 0 8,0 0-7,-34 0 0,-35 0 1,-1 0 0,36 0 2,-1 0-2,1 0 1,34 0 3,-34 0-1,-35 0-3,34 0 1,1 0 0,-1 0-4,1 0 2,-1 0 1,1 0 2,-1 0-3,-34 35 1,35-35 0,-36 0 0,71 0 1,-36 35-1,-34-35 0,35 0 0,-1 0-1,1 0 1,-1 0-1,1 0 4,-35 0-5,34 0 2,1 0 0,-36 35 3,71-35-5,-1 0 3,-69 0-2,0 0 3,-1 34-3,36-34 1,-35 0 0,-1 0 1,36 0-2,0 0 1,-1 0-1,-34 0 3,0 0-3,34 0 1,1 0 1,-36 0 0,1 0-2,70 0 1,-36 0 8,-34 0-10,0 0 0,34 0 2,1 0 1,-36 0 0,71 0-1,-1 0 0,-34 0 3,-1 0-4,1 0 1,34 0 1,-34 0 0,-36 0-1,71 0 1,-36 0 0,36 0-4,-36 0 1,1 0 2,-1 0 2,35 0-1,-69 0-1,35 0 0,34 0 0,-34 0 1,34 0-2,-69 0 0,69 0 2,0 0 0,-34 0-2,-1 0 1,1 0 0,0 0 1,34 0-2,-69 0 0,34 0 1,35 0 1,-69 0-1,35 0-1,34 0 1,-34 0 1,34 0-1,-69 0 0,34 0 1,70 0 0,-104 0-1,35 0-1,34 0 1,-35 0 0,36 0 0,-70 0 0,34 0 0,35 0 0,-69 0 0,69 0-1,-34 0 1,-35 0 0,34 0 3,-34 0-2,69 0-2,-34 0 4,-35 0-4,34 0 0,1 0 0,-35 0 4,69 0-4,-35 0 1,-34 0-1,35 0 1,-1 0 1,1 0-1,-1 0-1,1 0 6,-1 0-4,1 0-2,0 0 1,-36 0 0,36 35 0,-1-35-1,1 0 2,-1 0 1,-34 0-3,0 0 0,35 0 2,-36 0 0,1 35-2,0-35 1,34 0 1,1 0 2,-35 0-1,0 0-3,-1 0 1,36 0 0,-35 0 4,34 0-1,-34 0 3,0 0-1,-1 0-6,1 0 1,0 0 4,0 0 10,0 0-7,-1 0-8,1 0 5,0 0 10,34 0-8,-34 0-2,0 0 0,0 0 26,-1 0-12</inkml:trace>
    </iact:actionData>
  </iact:action>
  <iact:action type="add" startTime="18412">
    <iact:property name="dataType"/>
    <iact:actionData xml:id="d5">
      <inkml:trace xmlns:inkml="http://www.w3.org/2003/InkML" xml:id="stk5" contextRef="#ctx0" brushRef="#br0">14916 11611 0,'-34'0'14,"68"0"8,1 35-18,35 0 9,-1-1-2,1 1-10,138-35 3,36 35 1,-105-35 2,0 0-6,0 0 3,0 0 1,-35 0-1,1 0 0,34 0 1,0 0 0,35 35 1,69-35-5,-69 0 2,35 34 3,-35-34-1,69 0-4,0 0 4,35 0 1,244 0 0,-279 0-2,-34-34 0,34-1 3,1 0-3,-1-34 0,-34 34 2,243-69-2,-313 34 0,70 35 1,-70 35 1,69-34-2,-69-1 1,174-69 1,-208 104-2,-1-35-1,0 35 3,1-35-1,-1 0-2,-35 0 1,36 35 1,-36-34-1,1-1 1,-1 0-2,-34 35 1,69-35 1,-69 35-3,35-69 1,-1 69 1,-69-35 0,70 35 1,-35-35 0,34 35-2,-34-34 2,0-1-1,-1 35-1,1-35 1,0 35 3,0-35-4,0 35 0,-1 0 8,1 0 7,0-34-4,0-1-12,-1 35 11,1-35-8,0 35 4,0-35-4,34 1-2,-34-1 11,0 0 2,34 0-6,1 35-3,-35-35 2,-1 1-1,1 34-6,0 0 23</inkml:trace>
    </iact:actionData>
  </iact:action>
  <iact:action type="add" startTime="19238">
    <iact:property name="dataType"/>
    <iact:actionData xml:id="d6">
      <inkml:trace xmlns:inkml="http://www.w3.org/2003/InkML" xml:id="stk6" contextRef="#ctx0" brushRef="#br0">23331 10360 0,'69'0'29,"-34"0"-21,0 0 3,0 0-7,0 0-1,-1 0 1,36 0 0,-1 0 2,-34 0-4,35 0 3,-1 0-2,-34 0 2,35 0-1,-1 0-1,-34 0 1,34 0 2,-34 0-3,0 0 1,34 0 2,1 0 1,-35 0-3,0 0 7,-1 0-6,-34-35 7,70 35-6,-35 0 112,-35 35-108,0-1-5,0 36-1,0 0 1,0-1-3,0 1 3,0-1 5,0 1-8,0-36 6,0 1-2,0 0-4,0 0 2,0-1 10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7023">
    <iact:property name="dataType"/>
    <iact:actionData xml:id="d0">
      <inkml:trace xmlns:inkml="http://www.w3.org/2003/InkML" xml:id="stk0" contextRef="#ctx0" brushRef="#br0">20410 7196 0,'35'0'65,"0"0"-63,-1 0 6,1 0-1,0 0-5,35 0 6,-36 0-5,36 0 1,-35 0 2,34 0-2,1 0-1,-35 0 1,69 0 0,-69 0 0,34 0-1,1 0 1,-36 0 1,71 0 0,-36 0-2,-34 0 3,35 0-2,-36 0 0,71 0 0,-71 0 0,1 0 0,35 0 0,-1 0 0,-34 0 0,0-34 0,0 34 3,-1 0-5,36 0 2,-35 0-1,-1 0 1,1 0 1,0 0-1,35 0 0,-1 0 5,-34 0-5,34 0-1,-34 0 3,0 0-4,0 0 2,34 0 1,-34 0 0,0 0-1,0 0-1,34 0 7,-34 0-6,34 0 4,-34 0-1,35 0-2,-35 0 6,-1 0-8,1 0 0,0 0 0,0 0 3,34 0-3,-34 0 0,0 0 2,-1 0 0,36 0-2,0 0 5,-36 0-3,36 0-2,34 0 1,-69 0 0,0 0 4,34 0-5,1 0-1,-35 0 3,-1 0 0,36 0-3,-1 0 4,-34 0-2,0 0 1,34 0-2,-34 0 0,35 0 3,-1 0 2,1 0-5,-1 0 0,1 0 1,0 0 1,-36 0 0,36 0-2,-1-35 1,-34 35 1,35 0-1,-36 0 1,36 0 0,0 0-1,-1 0 3,-34 0 0,0 0-3,34 0-1,-34 0 1,69 0 1,-69 0-3,0 0 1,34 0 1,1 0 3,-1 0-4,1 0 1,-35 0-1,34 0 4,1 0-3,-1 0-1,1 0-1,-1 0 7,1 0-6,-35 0 2,34 0-2,1 0 2,-35 0-2,34 0 7,1 0-5,-1 0-4,1 0 3,-35 0-1,34 0 4,35 0-5,-69 0 2,35 0 0,-36 0-1,36 0 2,34 0-2,-69 0 1,35 0 0,-1 0 1,-34 0 0,69 0-1,-69 0-1,35 0 2,-1 0-2,-34 0 1,69 0 0,-34 0 1,-35 0-1,-1 0 0,36 0-1,-35 0 2,-1 0 2,36 0-1,-35 0 0,-1 0-3,36 0 1,-35 0 5,34 0-5,-34 0 0,0 0 1,0 0-2,-1 0 3,71 0-2,-71 0 2,1 0 3,0 0-6,0 0 3,0 0 2,-1 0 10,1 0-11,0 0 8,0 0-2,-1 0 2,1 0-10,0 0 7,0 0-4,-1 0 4,1 0-6,0 0 9,0 0-13,0 0 2,-1 0 2,1 0-1,0 0-1,0 0 1,34 0 1,-34 0-2,0 0 0,-1 0 0,1 0 1,35 0-1,-35 0-1,-1 0 4,36 0-3,-1 0 1,-34 0 7,0 0-10,35 0 3,-36 0 3,1 0-4,0 0 1,0 0 10,-1 0 1,1 0-6,0 0-6</inkml:trace>
    </iact:actionData>
  </iact:action>
  <iact:action type="add" startTime="9361">
    <iact:property name="dataType"/>
    <iact:actionData xml:id="d1">
      <inkml:trace xmlns:inkml="http://www.w3.org/2003/InkML" xml:id="stk1" contextRef="#ctx0" brushRef="#br0">3859 8552 0,'35'0'45,"0"0"-43,0 0 5,34 0 0,-34 0 1,0 0-6,-1 0 2,71 0-1,-36 0 2,36 0 2,-36 0 1,36 0-4,-1 0-1,-35 0 2,36 0 1,-1 0-1,-34 0-2,34 0 1,0 0-1,0 0 3,1 0-3,-1 0 2,-34 0-2,34 0 2,0 0-1,-69 0-1,69 0 2,1 0-1,-1 0-1,0 0 3,35 0-3,-34 0 2,-1 0-2,0 0 2,1 0 2,-1 0-5,0 0 1,1 0 0,-1 0 5,0 0-6,-34 0 1,34 0 1,-34 0 0,34 0 1,0 0-1,-34 0 2,34 0-4,0 0 4,1 0-3,-1 0 1,0 0-1,1 0 3,-36 0-4,1 0 2,-1 0 1,-34 0 0,0 0-2,69 0 1,-34 0-1,-1 0 4,-34 0-3,69 35 0,-69-35 0,35 0 1,-1 0-3,1 35 2,-1-35 3,1 0-5,-1 0 1,-34 0 3,69 0-2,-34 0 0,-35 0-2,34 0 2,1 0 2,-35 0 1,34 0-5,1 0 1,-1 0 1,1 0 3,-36 0-5,1 0 2,35 0-1,-1 0 5,-34 0-7,0 34 4,34-34-2,-34 0 3,35 35-4,-36-35 3,71 0 1,-36 0 0,-34 0-1,0 0-1,34 0 1,-34 0-1,0 0-1,34 0 2,-34 0-3,35 0 3,-35 0-1,34 0-1,-34 0 1,0 0 2,-1 0-1,36 0-2,-35 0 5,0 0-4,34 0 0,-34 0 4,0 0-4,34 0 0,-34 0 7,34 0-9,1 0 11,-35 0-12,0 0 3,-1 0-1,1 0 2,0 0-1,0 0 0,-1 0 0,71 70 0,-71-70 0,1 0 0,35 0 0,-35 0 5,-1 0-1,36 0-1,-1 0 0,1 0-5,-35 0 4,69 0 2,-69 0-6,34 0 2,1 0 2,-1 0-3,1 0 4,-1 0-1,-34 0-1,70 0-1,-71 0 4,36 0-5,-35 0 3,-1 0-4,1 0 4,35 0 1,-35 0-3,34 0 1,1 0-2,-1 0 5,-34 0-3,0 0 0,-1 0 7,1 0-8,35 0-1,-35 0 8,-1 0-9,1 0 4,0 0 7,0 0 7,-1 0-18,1 0 6</inkml:trace>
    </iact:actionData>
  </iact:action>
  <iact:action type="add" startTime="15760">
    <iact:property name="dataType"/>
    <iact:actionData xml:id="d2">
      <inkml:trace xmlns:inkml="http://www.w3.org/2003/InkML" xml:id="stk2" contextRef="#ctx0" brushRef="#br0">11335 9943 0,'35'0'43,"34"0"-28,1 0-8,-35 0-2,34 0-1,-34 0 1,35 0 3,69 34-2,-105-34 0,71 0-3,-71 35 1,36-35-2,0 35 8,-1-35-7,1 0 0,-1 0-1,1 0 1,-1 0 5,70 0-2,-69 0 1,34 0-5,-34 0 2,-1 0-1,1 0 0,-1 0 3,1 0-1,34 0 12,174 0-12,-208 0-1,-1 0 3,36 0-5,-36 0 2,-34 0 2,69 0 0,-34 35 0,-1-35-1,-34 0 2,0 0-6,69 0 7,-34 0-2,-35 0-1,-1 0 0,71 0 2,-71 0-1,71 0 1,-70 0-3,34 0 3,-34 34 0,0-34-3,34 0 0,-34 0 4,34 0-7,-34 0 6,0 0-1,0 0-1,0 0 0,-1 0-1,36 0 2,-1 0-2,36 0 2,-70 0 0,34 0 1,35 0-3,-34 0 3,-35 0-5,34 0 2,-34 0 2,0 0-1,0 0-1,69 0 1,-69 0 6,-1 0-7,1 0-2,0 0 4,34 0-2,-34 0-1,0 0 5,0 0-3,0 0-1,-1-34 3,1 34-4,0 0 1,34 0-1,-34 0 2,0 0 0,34 0 0,-34 0 0,0 0-1,0 0 6,0 0-5,-1 0-1,36 0 2,-35 0 4,-1 0-8,1 0 10,0 0-10,0 0 6,0 0-3,-1 0 2,1 0-5,0 0 8,0 0-6,-1 0-1,1 0 12,0 0-9,0-35 0,-1 35 4,1 0 84,0 0-60,0 0-14,0 0-9,-1 0 7,1 0 12,0 0 57,0 0 25,-1 0 276,1 0-379,0 0-1,0 0-5,34 0 8,-34 0-8,0 0 3,0 0-3,-1 0 10,1 0-11,0 0 12,0 0-1,-1 0 36</inkml:trace>
    </iact:actionData>
  </iact:action>
  <iact:action type="add" startTime="18095">
    <iact:property name="dataType"/>
    <iact:actionData xml:id="d3">
      <inkml:trace xmlns:inkml="http://www.w3.org/2003/InkML" xml:id="stk3" contextRef="#ctx0" brushRef="#br0">17072 10186 0,'35'0'128,"-35"35"-124,35-35 0,34 0 0,-34 0-1,0 34 6,34-34-5,1 0 1,-1 35 3,1-35-4,0 0-1,-36 0-2,36 35 6,-1-35-4,1 0 2,34 0-2,-69 0 3,35 0-4,-1 0 2,1 0 1,-1 0 1,-34 0-2,34 35-1,1-35 1,0 0 2,-36 0-3,36 0 1,-35 0 1,34 0 0,-34 0-4,0 0 5,-1 0-2,36 34 0,0-34-1,-36 0 2,1 0 0,0 0 1,69 0 0,-69 0-3,35 0 4,-36 0-3,1 0 1,0 0-1,34 0 7,-34 0-7,0 0 2,0 0-3,34 0 3,-34 0 1,0 0-2,0 0-1,-1 0-1,1 0 4,0 0-2,0 0-2,-1 0 5,36 0-3,-35 0 0,34 0 1,-34 0-2,0 0 2,0 0 0,-1 0-2,1 0-1,35 0 2,-36 0-1,1 0-1,0 0 0,34 0 2,1 0-1,0 0 3,-36 0-3,36 0 3,-35 0-4,-1 0 2,36 0 3,-35 0-5,0 0 1,-1 0 0,1 0 2,0-34-4,0 34 2,34 0 5,-34 0-1,0-35-5,-1 35 4,1 0-4,0 0 2,35 0 3,-36 0-5,1 0 6,0 0-3,0 0-3,-1-35-1,36 35 2,-35 0 3,-1 0-4,1-35 1,0 35 5,35 0-1,-70-34-5,34 34 2,1 0 7,0 0-6,0-35-4,-1 35 13,1-35-11,0 0 4,0 35 3,-1 0-8,1 0 5,-35-34-3,35 34 16</inkml:trace>
    </iact:actionData>
  </iact:action>
  <iact:action type="add" startTime="19484">
    <iact:property name="dataType"/>
    <iact:actionData xml:id="d4">
      <inkml:trace xmlns:inkml="http://www.w3.org/2003/InkML" xml:id="stk4" contextRef="#ctx0" brushRef="#br0">22044 10012 0,'35'0'76,"0"0"-69,0 0-4,-1 0 5,1 0-4,0 0-1,35 0 1,-36 0 3,1 0-6,0 0 3,0 0-1,-1 0 5,1 0-5,0 0 0,0 0 1,0 0 4,-1 0 4,-34 35 156,0 0-162,0-1 3,0 1-2,0 0-2,0 34 6,0-34 5</inkml:trace>
    </iact:actionData>
  </iact:action>
  <iact:action type="add" startTime="38959">
    <iact:property name="dataType"/>
    <iact:actionData xml:id="d5">
      <inkml:trace xmlns:inkml="http://www.w3.org/2003/InkML" xml:id="stk5" contextRef="#ctx0" brushRef="#br0">9666 15956 0,'0'-34'187,"70"34"-172,-70-35-8,69 35-1,-34 0-1,0 0-2,-1 0 3,1-35 0,70 35-2,-71 0-1,1 0 1,35 0 7,-36 0-7,36 0 1,-35 0 3,-1 0 12,1 35-11,-35 0 8,0-1-9,0 1-4,0 0 2,0 0 8,0 0-12,-35-1 2,-34 1 3,69 0-2,-104 0-1,34 34 6,1-69-4,34 0 4,0 35-5,0-35 5,105 0 102,-35 0-106,-1 0 2,1 0-6,69 0 4,-34 0 0,-35 0 0,34 0 2,-34 0-4,35 0 1,-1 0-2,1 0 5,-36 0 7</inkml:trace>
    </iact:actionData>
  </iact:action>
  <iact:action type="add" startTime="39879">
    <iact:property name="dataType"/>
    <iact:actionData xml:id="d6">
      <inkml:trace xmlns:inkml="http://www.w3.org/2003/InkML" xml:id="stk6" contextRef="#ctx0" brushRef="#br0">11300 15956 0,'0'35'82,"0"35"-74,0-35 2,0-1-5,0 1-1,0 0 2,-35-35-1,35 35-2,0-1 2,0 1-1,0 35 3,0-36 4,0 1 7,0 0-16,0 34 1,0-34 1,0 0 6,35 0-6,0-35 5,0 35-4,0-1-3,-1-34 1,1 35 3,0-35-3,34 0 5,-34 0-5,35 0 1,-35 0 0,34 0 9,-34-35-10,0 35 3,-35-34-1,0-1-1,34 0 1,1 0 0,-35 0 0,35-34-3,-35 34 1,0 0 4,0-34-2,0-1 2,0 36-3,0-1 1,0 0 1,0 0 0,0 1 3,0-1-6,-35 35 2,0-35 2,1 0-2,-1 0 6,0 35-6,-34 0-2,34 0 6,0 0 0,-35 0-1,36 0-3,-36 0 3,35 0 0,-34 0-2,34 0-1,-35 0-1,36 0 3,-1 0-4,0 0 10,35 35 55,0 0-57</inkml:trace>
    </iact:actionData>
  </iact:action>
  <iact:action type="add" startTime="40837">
    <iact:property name="dataType"/>
    <iact:actionData xml:id="d7">
      <inkml:trace xmlns:inkml="http://www.w3.org/2003/InkML" xml:id="stk7" contextRef="#ctx0" brushRef="#br0">12761 16130 0,'34'-34'22,"-34"68"16,0 1-31,0 0 5,0 0-9,0-1 4,0 1 2,-34-35-4,34 70 1,0-36-1,-35 1-2,35 0 6,-35 0-5,35-1 2,0 1 2,0 0-1,0 0 0,0 0-2,0-1 3,0 1-3,0 0-2,0 0 14,0-1-8,0 1-4,35-35 0,0 70 11,-1-70-14,1 0 3,0 0 6,34 0-3,-34 0-2,0 0 2,0 0-3,0 0 0,-1 0-3,1 0 3,0 0 3,0 0-5,-1 0 1,1 0 4,35 0-2,-70-35-3,69 0 4,-69 0-1,35 1-2,-35-36 4,35 35 0,-35 1-3,0-1-1,0 0 0,0-35 6,0 1-3,0 34-3,0 0-1,0 1 4,0-1-4,0 0 6,0 0-7,0 1 4,0-1 4,0 0 0,0 0-4,-35 35 4,0 0 9,-34 0-6,34 0-6,0-34 0,0 34 0,1 0-5,-1 0 2,0 0-1,0 0 1,1 0 1,-1 0-2,0 0 3,-35 0-1,70 34-1,-34-34 3,-1 0 0,35 35-3,-35-35 3,35 35 1,-35-35 0,1 35 10,34-1 1</inkml:trace>
    </iact:actionData>
  </iact:action>
  <iact:action type="add" startTime="51264">
    <iact:property name="dataType"/>
    <iact:actionData xml:id="d8">
      <inkml:trace xmlns:inkml="http://www.w3.org/2003/InkML" xml:id="stk8" contextRef="#ctx0" brushRef="#br0">14882 16478 0,'34'0'39,"1"0"-29,69 0-8,1 0 9,-70 0-5,34 0-3,-34 0 0,0 0 4,-1 0-4,36 0 1,0 0 2,-36 0-1,1 0-2,0 0-1,34 0 2,1 0 2,-35 0-2,34 0 0,-34-35 3,0 35-3,0 0 0,-1 0 1,1 0 9,35 0-6,-36-35 2,1 35 15,0 0-16,-35-34 21</inkml:trace>
    </iact:actionData>
  </iact:action>
  <iact:action type="add" startTime="53780">
    <iact:property name="dataType"/>
    <iact:actionData xml:id="d9">
      <inkml:trace xmlns:inkml="http://www.w3.org/2003/InkML" xml:id="stk9" contextRef="#ctx0" brushRef="#br0">17455 15678 0,'34'0'72,"1"0"-67,35 0 1,-1 0-5,-34 0 5,0 0 0,34 35-4,36-35 1,-71 0 1,1 35 0,35-35 5,-1 0-5,-34 0 0,35 0 3,-36 35-4,1-35 0,0 0 0,0 34 3,-1-34-3,-34 35 1,35-35 7,0 0-7,-35 35 8,0 0 6,0-1-11,0 1-4,-35-35 3,0 35-2,1 0 2,-1-35-2,-35 0 0,70 35-1,-34-35 2,-1 0 3,0 34-5,0 1 0,1-35 5,-1 0 9,0 35 61,35 0-62,0-1-10,0 1 4,0 0-3,35 0-3,-35-1 4,0 1-2,0 0-4,0 0 0,0-1 4,0 1-2,0 0-1,0 0 2,0 0-1,0-1 6,0 1 1,0 0-6,-35-35-2,0 0 1,0 35 4,1-35-2,-1 0-2,0 0 2,-34 0-3,-1 0 4,35 0 1,1 0 0,-1 0-2,0 0-3,-35 0 1,36 0 5,-1 0 2,0 0-6,0 0-1,35-35 6,-34 35-4</inkml:trace>
    </iact:actionData>
  </iact:action>
  <iact:action type="add" startTime="54822">
    <iact:property name="dataType"/>
    <iact:actionData xml:id="d10">
      <inkml:trace xmlns:inkml="http://www.w3.org/2003/InkML" xml:id="stk10" contextRef="#ctx0" brushRef="#br0">19471 16235 0,'0'-35'3,"-34"35"15,-36 0-15,35 0 3,1 0 4,-1 0-7,0 0 9,0 0-2,35 35-1,0-1-7,0 1 4,-35-35-1,1 35 1,34 0-3,0-1 2,0 1 0,0 0-2,0 0 5,0 34-6,-35 1 5,35-35 0,0-1-5,0 36 7,0-35-2,0-1 2,0 1-5,0 0-2,0 0 9,0 34 4,35-34-3,-1-35-8,1 35 14,0-35-16,69 0 4,-69 0 0,35 0-2,-1 0 0,-34 0 4,69 0-4,-34 0-1,-1 0 4,1-35 0,-1 35 2,-34 0-4,0-35-1,0 35 10,-1-35-10,1 35 4,0 0-1,0-69-2,0 69 2,-35-70-4,34 36 2,-34-1 4,0-35 2,0 36-4,0-1-4,0 0 2,0-35 0,0 36 1,0-1-2,0-35 0,0 36 4,0-1-4,0 0 3,0-34-4,0 34 7,0 0-4,-69 0-5,34-34 6,0 69-3,0-35 1,1 35 6,-1-70-3,0 70-7,0 0 2,1 0 6,-1 0-7,0 0 6,-34 0-1,34 0 2,0 0-6,0 0 2,0 0-1,-69 0-1,35 0 1,-36 35 0,71-35 0,-1 0 3,-70 0-4,1 70 2,69-70-2,1 0 2,-36 35 0,0-35-2,1 0 5,34 0 1,0 0-3</inkml:trace>
    </iact:actionData>
  </iact:action>
  <iact:action type="add" startTime="56034">
    <iact:property name="dataType"/>
    <iact:actionData xml:id="d11">
      <inkml:trace xmlns:inkml="http://www.w3.org/2003/InkML" xml:id="stk11" contextRef="#ctx0" brushRef="#br0">21384 16269 0,'0'-34'7,"-35"34"-4,0 0 4,0 0-1,1 0 8,-1 0-9,0 0 3,0 0-4,1 0 3,-1 0-2,0 0 2,0 0-2,1 0-1,34 34 8,-35-34-5,35 35-2,0 0 6,0 34-2,-35-69-4,35 35-4,0 0 3,-35 0 0,35-1 1,0 1-3,0 0 4,0 0-2,0 0 4,0-1-4,0 1 0,0 0 1,-35-35-2,35 69 2,0-34 4,0 35-3,0-36 4,0 1-7,0 35 7,0-1-4,0-34 2,0 0 2,35-1-4,0 1 2,-35 0-2,35-35 3,-35 35-4,35 0-3,-1-35 8,1 0-8,0 0 10,0 0-9,-1 0-1,1 0 2,35 0 0,-36 0 1,1 0-2,0 0 1,0 0-1,34 0 5,-34 0-2,35-35-2,-36 35 4,36-35-6,-70 0 3,35 35-2,-1 0 3,-34-35-2,70 1-1,-70-1 2,70 0 0,-70 0-4,34-34 3,1 34 2,-35 0-2,0 1-1,35-36 2,-35 35 2,0 1-3,35-36 1,-1 35 4,-34 1 4,0-1-7,0 0 0,0 0 6,0 0-8,0 1 3,-34-1 8,-1 35-11,0 0-1,0 0 4,1 0-1,-1 0-3,0-35 1,0 35 6,0-35-8,-34 35 5,34 0 2,-34 0-2,34 0-3,0 0 0,0 0 0,1 0-1,-36 0 8,35 0-3,0 0-5,1 0 2,-1 0-2,0 0 0,0 0 4,1 0-3,-36 0-2,35 0 2,1 0 0,-1 0 7,0 0 5,0 0-3,0 0-8,1 0 1,-1 35 0,0-35-1</inkml:trace>
    </iact:actionData>
  </iact:action>
  <iact:action type="add" startTime="58180">
    <iact:property name="dataType"/>
    <iact:actionData xml:id="d12">
      <inkml:trace xmlns:inkml="http://www.w3.org/2003/InkML" xml:id="stk12" contextRef="#ctx0" brushRef="#br0">22983 16374 0,'35'0'45,"0"0"-41,0 0 12,-1 0-13,1 0-1,0 0 2,0 0 4,-1 0-2,1 0-4,0 0 8,34 0-3,-34 0 2,0 0-5,0 0 0,0 0 3,-1 0-2,1 0-3,0 0 6,0 0 0,-1 0-1,1 0 2,0 0 2</inkml:trace>
    </iact:actionData>
  </iact:action>
  <iact:action type="add" startTime="58889">
    <iact:property name="dataType"/>
    <iact:actionData xml:id="d13">
      <inkml:trace xmlns:inkml="http://www.w3.org/2003/InkML" xml:id="stk13" contextRef="#ctx0" brushRef="#br0">22983 17243 0,'35'0'24,"35"0"0,-36 0-16,1 0-1,35 0-1,-70-35-1,34 35-2,1 0 2,0 0 2,0 0-5,-35-35 2,69 0 0,-34 35 2,35 0-1,-36 0 0,1-34-3,0 34 5,0 0-3,-1 0-2,1 0 7,0 0-7,0 0 6,-1 0-6,1 0 3,0 0-1,0 0 54,0 0-42</inkml:trace>
    </iact:actionData>
  </iact:action>
  <iact:action type="add" startTime="59427">
    <iact:property name="dataType"/>
    <iact:actionData xml:id="d14">
      <inkml:trace xmlns:inkml="http://www.w3.org/2003/InkML" xml:id="stk14" contextRef="#ctx0" brushRef="#br0">24652 16999 0,'35'0'16,"0"-34"-11,0 34 17,-1 0-13,1 0-6,35 0 2,-36 0 0,1 0-1,0 0 0,34-35-1,-34 35 0,70 0 4,-36 0-5,1-35 2,-1 35 2,-34 0-3,69-35 1,1 35 1,-71 0-2,36 0 3,-35 0-2,34 0-1,1 0 1,-36 0 0,1 0-1,35 0 1,-35 0 2,34 0 1,-34 0 4,0 0-7,-1 0-1,1 0 1</inkml:trace>
    </iact:actionData>
  </iact:action>
  <iact:action type="add" startTime="59925">
    <iact:property name="dataType"/>
    <iact:actionData xml:id="d15">
      <inkml:trace xmlns:inkml="http://www.w3.org/2003/InkML" xml:id="stk15" contextRef="#ctx0" brushRef="#br0">26704 16513 0,'0'69'59,"34"-69"-53,-34 35-1,0 69-1,0-69 2,0 0-1,0 0-1,0-1-1,0 36 5,0-35-4,0 34 7,0-34-5,0 34-2,0-34 3,0 35-2,0-36 1,35 1 3,-35 0-3,0 0 7,0 0-8</inkml:trace>
    </iact:actionData>
  </iact:action>
  <iact:action type="add" startTime="60497">
    <iact:property name="dataType"/>
    <iact:actionData xml:id="d16">
      <inkml:trace xmlns:inkml="http://www.w3.org/2003/InkML" xml:id="stk16" contextRef="#ctx0" brushRef="#br0">27677 16791 0,'0'-35'34,"-35"35"-9,1 0-19,34 35 5,0 0-4,0-1-1,0 36 1,-35-70-4,35 35 0,0-1 2,0 1 1,0 0-2,0 0-2,0 34 10,0-34-2,0 0-1,0 34-2,0-34 7,0 0 12,35-35-20,34 0 6,-34 0-6,0 0 4,34 0-6,-34-35 2,0 35 0,0 0-4,34-35 6,-34 35 2,0-35 6,0 1-3,-1 34-9,-34-35 12,0 0-10,35 35-3,-35-35 3,0 1 2,0-1-4,0-35 9,0 36-5,0-1-3,0 0 1,0 0 0,0 1 5,-35-1-3,1 35 1,-1 0-1,35-35 0,-35 0 2,0 35 37,0 0-38,1 0 9,-1 0 61</inkml:trace>
    </iact:actionData>
  </iact:action>
  <iact:action type="add" startTime="61499">
    <iact:property name="dataType"/>
    <iact:actionData xml:id="d17">
      <inkml:trace xmlns:inkml="http://www.w3.org/2003/InkML" xml:id="stk17" contextRef="#ctx0" brushRef="#br0">29381 16791 0,'-35'0'7,"70"0"-6,-105 0 12,36 0-11,-1 0 16,0 0-10,0 0 8,1 0-12,-1 0 1,-35 35 13,70-1-12,-34-34-4,-1 35 6,0 0-3,0-35-1,0 69 3,1-69-2,34 35-3,-35-35 2,35 35 2,-35-35 3,35 35-2,0-1 3,0 1-6,0 0 6,0 0 3,0-1-6,0 1 0,0 0 9,0 0-11,0 0 11,0-1-4,0 1-7,0 0-3,0 0 7,70-1 1,-70 1-6,34-35 4,1 0-6,0 0 1,0 0 7,0 0-7,34 0 0,1 0 6,-36 0 0,1 0-8,0 0 5,0 0 1,-1 0-1,1 0 3,0 0-5,0 0-2,34 0 12,-34 0-5,0 0-2,-35-35-5,35 35 3,-1 0 6,-34-34-9,35 34 5,-35-35-4,0 0-1,35 35 3,-35-35-2,0 1 3,35-1-3,-35 0 1,0-35-1,34 1 4,-34-1-1,0 1-1,0 34 0,0 0-2,0 1 3,0-1-4,0 0 3,0 0 6,0 1 7,0-1 9,-69 0-21,34 35 5,-34 0-6,34 0 3,-35 0-4,36 0 4,-1 0-1,0 0-3,0 0 2,0-35-3,1 35 4,-1 0 3</inkml:trace>
    </iact:actionData>
  </iact:action>
  <iact:action type="remove" startTime="82523">
    <iact:property name="style" value="instant"/>
    <iact:actionData xml:id="d18" ref="#d5"/>
  </iact:action>
  <iact:action type="add" startTime="82537">
    <iact:property name="dataType" value="strokeEraser"/>
    <iact:actionData xml:id="d19">
      <inkml:trace xmlns:inkml="http://www.w3.org/2003/InkML" xml:id="stk18" contextRef="#ctx0" brushRef="#br1">17072 20232 0,'0'69'79,"0"-34"-74,0 0-1,0 35 1,-34-36-1,34 1-1,-35 35 1,0-36 0,35 71 1,0-36 4,0 1-4,-35-36-1,35 1-1,-34 35 2,34-1-2,-35-34 1,35 0 1,-35 69-2,35-69 2,-35 0-2,0 34 2,35-34 4,-34 0 0</inkml:trace>
    </iact:actionData>
  </iact:action>
  <iact:action type="add" startTime="85012">
    <iact:property name="dataType"/>
    <iact:actionData xml:id="d20">
      <inkml:trace xmlns:inkml="http://www.w3.org/2003/InkML" xml:id="stk19" contextRef="#ctx0" brushRef="#br0">9805 15748 0,'0'69'26,"-35"-69"-21,35 35-2,-34 0 3,34 0-4,-35-1 4,0 1-2,0-35 0,0 35-1,-34 35 5,34-1-4,35-34 6,-35 0 1,35-1-6,-34-34-4,34 35 105,34-35-91,1 0-14,35 0 4,-1 0 2,-34 0-2,0 35 1,0-35 1,34 0-3,1 0 0,-36 35 2,1-35 1,0 0 3,0 0-8,0 0 11,-1 0-10,1 0 11,0 0-3,0 0-3,-1 0 70,1 0-74</inkml:trace>
    </iact:actionData>
  </iact:action>
  <iact:action type="add" startTime="85792">
    <iact:property name="dataType"/>
    <iact:actionData xml:id="d21">
      <inkml:trace xmlns:inkml="http://www.w3.org/2003/InkML" xml:id="stk20" contextRef="#ctx0" brushRef="#br0">10257 15678 0,'0'35'33,"0"0"-27,0 34 6,0-34-10,0 0 0,0 34 9,0 1-9,0 0 6,0-36-6,0 71 4,0-36 0,0 1 0,0-1-1,0 1 0,0-36-2,0 1 0,0 35 4,0-1-4,0 1 0,0-1 2,0-34 1,0 0-4,0 69 2,0-34 0,0-36 2,0 1-4,0 0 1,0 0 5,0-1-6,0 36 2,0-35 3,0 0 9</inkml:trace>
    </iact:actionData>
  </iact:action>
  <iact:action type="remove" startTime="88774">
    <iact:property name="style" value="instant"/>
    <iact:actionData xml:id="d22" ref="#d14"/>
  </iact:action>
  <iact:action type="add" startTime="88707">
    <iact:property name="dataType" value="strokeEraser"/>
    <iact:actionData xml:id="d23">
      <inkml:trace xmlns:inkml="http://www.w3.org/2003/InkML" xml:id="stk21" contextRef="#ctx0" brushRef="#br1">32372 20510 0,'0'35'17,"0"34"-4,0 1-9,0-1 4,0 1-4,-35-1 1,35 1-1,0-35-1,0 34 1,-70 105 21,-69 382-13,139-486-11,-139 208 15,35 243-11,69-486-1,35 69-1,-35-34 4,35-35-1,-35 69-4,1 0 0,34-69 2,0 0 2,0 0-3,0-1 1,0 1 1</inkml:trace>
    </iact:actionData>
  </iact:action>
  <iact:action type="remove" startTime="103453">
    <iact:property name="style" value="instant"/>
    <iact:actionData xml:id="d24" ref="#d20"/>
  </iact:action>
  <iact:action type="remove" startTime="103487">
    <iact:property name="style" value="instant"/>
    <iact:actionData xml:id="d25" ref="#d21"/>
  </iact:action>
  <iact:action type="remove" startTime="103513">
    <iact:property name="style" value="instant"/>
    <iact:actionData xml:id="d26" ref="#d6"/>
  </iact:action>
  <iact:action type="remove" startTime="103557">
    <iact:property name="style" value="instant"/>
    <iact:actionData xml:id="d27" ref="#d7"/>
  </iact:action>
  <iact:action type="remove" startTime="103610">
    <iact:property name="style" value="instant"/>
    <iact:actionData xml:id="d28" ref="#d8"/>
  </iact:action>
  <iact:action type="remove" startTime="103698">
    <iact:property name="style" value="instant"/>
    <iact:actionData xml:id="d29" ref="#d9"/>
  </iact:action>
  <iact:action type="remove" startTime="103730">
    <iact:property name="style" value="instant"/>
    <iact:actionData xml:id="d30" ref="#d10"/>
  </iact:action>
  <iact:action type="remove" startTime="103786">
    <iact:property name="style" value="instant"/>
    <iact:actionData xml:id="d31" ref="#d11"/>
  </iact:action>
  <iact:action type="remove" startTime="103867">
    <iact:property name="style" value="instant"/>
    <iact:actionData xml:id="d32" ref="#d13"/>
  </iact:action>
  <iact:action type="remove" startTime="104131">
    <iact:property name="style" value="instant"/>
    <iact:actionData xml:id="d33" ref="#d17"/>
  </iact:action>
  <iact:action type="remove" startTime="104552">
    <iact:property name="style" value="instant"/>
    <iact:actionData xml:id="d34" ref="#d15"/>
  </iact:action>
  <iact:action type="remove" startTime="104860">
    <iact:property name="style" value="instant"/>
    <iact:actionData xml:id="d35" ref="#d16"/>
  </iact:action>
  <iact:action type="remove" startTime="105656">
    <iact:property name="style" value="instant"/>
    <iact:actionData xml:id="d36" ref="#d12"/>
  </iact:action>
  <iact:action type="add" startTime="103381">
    <iact:property name="dataType" value="strokeEraser"/>
    <iact:actionData xml:id="d37">
      <inkml:trace xmlns:inkml="http://www.w3.org/2003/InkML" xml:id="stk22" contextRef="#ctx0" brushRef="#br1">14499 20441 0,'70'0'5,"-35"0"-1,34 0 0,1 0 2,34 0-2,0 0 0,-34 0 0,34 0-1,35 34 1,-34-34 1,34 0-1,-35 0 0,0 0-1,35 0 3,1 0-2,-71 0-2,35 0 3,1 0 12,347 35-6,-278 0-10,104-35 21,626 35 5,0-35-17,-591 34 6,-174-34-15,278 35 15,313-35-5,-417 35-6,-208-35 0,34 35 0,139-35-1,-139 0-1,0 34 14,417 1-7,-278 0-4,-69-35-1,-35 0-1,-70 0-1,35 35 2,0-35 2,0 34-5,1-34 1,33 35 0,-34-35 2,1 0-1,-1 35 0,34 0 0,-33-35 0,33 0 0,-33 0 12,312 34-7,-70 36-1,-243-70-7,0 0 15,418 70-7,-245-1-2,-138-69-2,-35 35-4,-34 0 4,-1-1-3,0-34 4,1 35-2,-1-35 11,278 35-6,-277 0-9,-1-35 15,418 69-11,-418-69-1,0 0 0,1 0 2,-71 0 1,71 35-4,-1-35 1,0 0 1,1 35 0,-1-35 0,0 0-1,0 0 12,140 104-6,-35-35 9,208-34-13,-313 0-1,0 0 0,1-35-3,-1 35 2,0-35 2,1 34-2,-1-34 1,0 0 1,1 0-2,-1 0 2,0 0-2,1 0 3,-36 0-2,1 0 0,34 35 1,0-35-2,-34 0 2,34 35-2,-34-35 0,34 0 2,0 0-1,-34 0 0,34 0-1,0 0 2,1 35-1,34-1 0,35-34 2,-35 0-2,-35 0 0,35 0 0,0 35 1,-34-35-2,34 0 0,-70 0 1,35 0 1,36 0-1,-36 0 0,0 0 0,0 0 1,1 0-2,-1 0 1,0 0 2,-34 0-3,34 0 2,1 0-1,-1 0 1,-35 0-2,1 0 0,0 0 2,-36 0-1,71 0 0,-1-35 0,-69 35 0,69 0-1,0-34 11,70-1-2,-35 0-6,-34-34-2,-71 69-1,36-35 2,-70 0 0,35 35-3,34-35 6,-34 35 0,0-35 52,-1 35-55,36-34 6,-35 34-3,0-35 9,-70 35 56,-35 0-68,35 0-2,1 0 2,-36 35-3,1-35 3,-36 34 0,1 36 2,34-70-3,36 0 3,-71 0-5,1 35 2,69 0 0,-34-35 2,-70 0-2,34 0-1,1 0 1,-35 0 0,35 0 1,-1 0-1,1 0 2,34 0-3,-34 0 0,-35 0 4,-35 0-2,105 0-2,-1-35 2,1 35 0,-1 0 0,35 0-2,-69 0 1,34 0 1,36-35-2,-1 35 2,-69-35-2,69 0 1,-35 35-1,36 0 1,-71-34 2,70 34-3,-34-35 1,-1 0-1,1 35 4,-1 0 5,-69-35-3,-104-34 10,208 69-14,-35 0-3,1 0 0,34-35 2,-34 35-1,34 0 3,0-35-2,0 35 0,1 0-1,-1 0 2,0 0-2,0 0 2,-34 0-1,-1-69-1,35 69 1,1 0 1,-1-35 1,0 35-4,35-35 50,0 1-36,0-1 7,35 0-16,0 35-3,-1 0 4,36-35-5,-35 35 4,34 0-2,1-34-2,-1 34 1,36 0 0,-1 0 0,0-35-1,-69 35 2,35 0-1,-1 0 2,70-35-4,-35 35 2,1 0 0,-1 0 0,0-35 0,36 35 2,-36 0-1,-69 0-3,34 0 3,1 0-1,-36 0 8,210 0-7,-175 0 7,105 0-7,-104 70-2,-1-70 0,-34 0 4,35 35-1,-36-1-2,1-34-2,69 35 1,-69-35 8,35 35-6,-35 0 0,-1-35 0,1 0-1,0 0 1,-35 34 5,35-34 7,-1 35-14,1-35 9,-70 0 49,-69 0-57,69 0-1,-34 0 1,-1 0 1,1 0-2,-36 0 3,1 0-2,35-35 0,-1 35 1,0 0-2,36 0 2,-36 0-2,35 0 2,1 0-1,-36 0 1,1 0-3,-1 0 4,0-69-2,-34 69-1,0-35 1,0 35 1,-1 0-1,1-35 0,0 35 0,-1-34 1,1-1-1,0 0 0,-1 35 1,1 0-1,0-70-2,-1 36 2,1 34 0,0-35 1,-1 0-1,36 0-1,-35 35 2,69 0-1,-69-104 2,-1 69-2,36 35 0,-70-34 1,69-1-2,1 0 1,-1 35 3,35-35-3,-34 1 0,-36-1-1,36 0 0,-1 0 1,35 35 0,1 0-1,-1 0 3,35-34-1,-35-1 3,0 0 3,35 0 11,0-34-15,0 34 4,0 0 4,0 0-10,0 1 6,-34 34 4,-1-35-7,0 0 4,0 0-1,35 1-1,-69 34 45,34 0-47,0 0 3,-34 0-6,34 0 2,-35 0 2,1 0-1,34 0-2,0 0 3,1 0-4,-1 0-1,0 34-1,-35-34 10,36 0-10,-36 70 6,1-35-1,69-1-4,-35-34 0,0 35-1,0 0 2,1 0 0,34-1 0,-35 36-1,0-35 4,35 34 0,-35-34-4,35 0 0,-35 34 0,35-34 13,-34 69-13,34-69 1,0 0 0,0 34-2,0-34 1,0 0 5,0 0-7,0-1 3,0 1 0,0 0 2,0 0-3,0 0 4,0-1 2,0 1-3,0 0-3,0 0 4,0-1-3,0 1-2,0 0 9,0 0-8,0-1 5,0 1-6</inkml:trace>
    </iact:actionData>
  </iact:action>
  <iact:action type="add" startTime="116796">
    <iact:property name="dataType"/>
    <iact:actionData xml:id="d38">
      <inkml:trace xmlns:inkml="http://www.w3.org/2003/InkML" xml:id="stk23" contextRef="#ctx0" brushRef="#br0">20932 13106 0,'35'0'70,"-1"0"-62,1 0-5,0 0 1,0 0-1,34 0 5,-34 0-3,34 0-2,-34 0 3,0 0 0,0 0-2,34 0 4,-34 0-4,35 0 2,-36 0 2,1 0-7,0 0 3,0 0 6,34 0-7,1 0 9,-35 0-8,34 0 0,-34 0 1,0 0 1,-1 0-4,36 0 3,-35 0-1,-1 0-2,1 0 2,35 0 2,-1 0-3,1 0 5,-1 0 0,-34 0-6,35 0 3,-35 0-2,-1 0 1,1 0 0,0 0 2,34 0-4,-34 0 2,0 0-1,34 0 4,-34 0-4,0 0 3,0 0-2,69 0 0,-69 0-1,34 0 8,36 0-8,-36 0 0,-34 0 1,35 0 6,-36 0-8,36 0 1,-1 0 5,1 0-4,-1 0 2,-34 0-4,0 0 5,35 0-4,-1 0 1,-34 0-1,0 0 4,34 0-5,1 0 2,-36 0 0,1 0 1,35 0-1,-35 0-1,34 0 4,-34 0-1,0 0-3,34 0 6,1 0-4,-35 0-1,-1 0-1,1 0 1,0 0 2,34 0-3,-34 0 0,35 0 8,-1 0-4,-34 0-5,0 0 4,34 0 4,1 0-7,-35 0 5,-1 0-4,1 0-1,0 0 3,34 0 0,-34 0 4,0 0-6,0 0 0,0 0-1,-1 0 3,1 0-3,0 0 6,0 0 0,-1 0-7,1 0 3,0 35 0,34-35-2,-34 0 1,0 0 0,35 0 1,-36 0-1,1 0-1,0 0 2,34 0 1,-34 0-3,0 0 1,35 0 1,-1 0-1,-34 0 0,34 0 0,-34 0-1,35 0 2,-1 0-2,-34 0 1,0 0 0,34 0 1,1 0-2,-35 0 9,-1 0-8,1 0-1,35 0 1,-36 0 5,36 0-7,-35 0 3,0 0-2,-1 0 2,36 0-1,-35 0 0,-1 0-1,36 0 4,-1 0-1,1 0 0,-35 0 0,69 0-5,-69 0 3,34 0 0,-34 0 1,35 0 2,-35 0-4,-1 0 1,1 0 2,35 0-3,-1 0 10,1 0-9,-36 0-3,1 0 2,35 0 2,-1 0-1,-34 0 1,0 0-2,69 0 0,-69 0 3,34 0-2,-34 0-1,35 0 1,-35 0 1,34 0-2,1 0 3,-36 0 1,1 0-5,35 0 2,-1 0 0,1 0 4,-35 0-4,-1 0 0,1 0 0,35 0 1,-36 0-2,1 0 1,0 0 3,0 0-1,-1 0-2,1 0 0,0 0 1,35 0 2,-36 0 2,1 0-1,0 0-2,0 0-2,-1 0-2,1 0 4,0 0 2,0 0-4,0 0 4,-1 0-5,1 0 1,0 0 7,34 0-4,-69 34-5,35-34 9,0 0-10,34 0 3,-34 0 6,0 0 1,0 0 4,0 0 59</inkml:trace>
    </iact:actionData>
  </iact:action>
  <iact:action type="add" startTime="118958">
    <iact:property name="dataType"/>
    <iact:actionData xml:id="d39">
      <inkml:trace xmlns:inkml="http://www.w3.org/2003/InkML" xml:id="stk24" contextRef="#ctx0" brushRef="#br0">6711 14601 0,'34'0'29,"36"0"-25,-35 0-1,-1 0 2,36 0 0,-35 0-2,-1-35 0,1 35 0,0 0 2,69 0 0,-69-35-2,35 35 1,-1 0 1,1 0 0,-1 0-1,1 0-1,-35 0 0,34 0 2,1 0-1,-1 0-1,35 0 1,-69 0 0,35 0 1,-1 0-1,1 0 0,-1 0 0,-34 0 1,35 0-1,34 0 0,-69 0-1,34 0 2,1 0-1,-1 0-1,-34 0 2,35 0-1,-1 0 0,1 0 0,-1 0 6,-34 0-6,69 0-2,-69 0 2,35 0 2,-1 0-2,1 0-1,-1 0 1,36 0 1,-71 0-2,36 0 2,0 35-3,-1-35 5,-34 0-5,0 0 2,34 35 1,-34-35 0,35 0-1,-36 0 0,36 0 1,-35 0 0,-1 0-3,36 0 2,34 35 1,-69-35 1,35 0-1,-1 0-2,-34 0 5,34 34-6,-34-34 6,35 0 0,-1 0-7,1 0 6,-1 0 1,-34 0-3,35 0 0,-36 0 1,36 0 0,-1 0-2,-34 0-2,0 0 5,0 0-2,34 0-3,1 0 5,-1 0-1,36 0-1,-70 0 1,34 0-2,1 0 2,-1 0 1,-34 0-4,0 0 1,34 0 5,-34 0-6,0 0 0,34 0 2,-34 0 2,35 0-2,-36 0 1,1 0 4,0 0-8,0 0 8,-1 0-8,1 0 4,0 0 2,0 0-7,0 0 2,-1 0 11,1 0-11,0 0 10,0 0-10,-1 0 10,1 0-3,0 0 1,0 0-8,-1 0 14,1 0 0,0 0 15,0 0-16,0 0-14,-1 0 20,1 0-3,0 0-16,0 0 3,-1 0 4,1 0-2,0 0 2,0 0 8,-1 0-12,1 0-1,0 0 7,0 0-8,0 0 2,-1 0 12,1 0-9,0 0-6,0 0-1,-1 0 16,1 0-9,35 0-2,-35 0 5,-1 0-9,1 0-1,0 0 13,0 0-4,-1 0-5,1 0 7,0 0-10,34 0 9,-34 0-8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12-22T02:40:4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697">
    <iact:property name="dataType"/>
    <iact:actionData xml:id="d0">
      <inkml:trace xmlns:inkml="http://www.w3.org/2003/InkML" xml:id="stk0" contextRef="#ctx0" brushRef="#br0">6502 11437 0,'35'0'115,"-1"0"-109,1 0 0,35 0 3,-35 0-1,34 0-3,-34-34-1,0 34 4,-1 0-6,36 0 1,-35 0 1,-1 0 0,36 0 0,-35 0-1,34 0 5,-34 0 0,35 0-6,-36-35 1,1 35 1,69 0 1,-34 0 0,-35 0-1,0 0-1,34 0 2,1 0-2,-1 0 2,-34 0-2,34 0 2,1 0-1,0 0 0,-1 0-2,1 0 8,-1 0-6,-34 0 7,35 0-6,-36 0-1,1 0 0,35 0 1,69 0 11,-105 0-11,36 0-1,0 0 4,-36 0 1,1 0-3,35 0-3,-36 0 1,1 0 1,0 0-2,0 0 1,-1 0 0,1 0 0,0 0 0,0 0-1,0 0 2,34 0 0,-34 0-3,34 0 9,-34 0-8,0 0 2,34 0-2,-34 0 1,0 0 0,0 0 0,0 0 1,-1 0-2,1 0 3,35 0-3,-1 0 1,-34 0-1,0 0 1,34 0 4,-34 0-2,35 0-2,-1 0 3,1 0-2,-36 0 0,1 0 0,0 0-2,35 0 1,-36 0 7,36 0-9,-35 0 1,-1 0 3,36 0-2,-35 0-1,34 0 5,1 0-2,-35 0-3,-1 0 1,36 0 5,-35 0-6,69 0 1,-35 0 4,-34 0-3,35 0 0,-1 0-1,1 0 1,-1 0 2,-34 0-4,0 0 1,35 0 1,-36 0-2,1 0 2,0 0-2,34 0 6,-34 0-4,35 0 4,-36 0-6,1 0 1,0 0 1,35 0 1,-36 0 0,1 0-3,0 0 3,0 0-4,34 0 3,-34 0 3,0 0 0,-1 0-3,1 0 12,0 0 6</inkml:trace>
    </iact:actionData>
  </iact:action>
  <iact:action type="add" startTime="26515">
    <iact:property name="dataType"/>
    <iact:actionData xml:id="d1">
      <inkml:trace xmlns:inkml="http://www.w3.org/2003/InkML" xml:id="stk1" contextRef="#ctx0" brushRef="#br0">14082 11055 0,'35'0'67,"-1"0"-65,1 0 6,0 0-7,69 0 5,-34 0-2,-1 0 0,36 0 0,-1 0-1,-34 0 1,69 0 2,-70 0-3,70-35 0,-69 35 1,34 0 0,0 0 0,36-35 0,-36 35 2,35-34-3,35-1 3,0 35-3,-35 0 1,0 0 2,0-35-4,69 35 2,-68 0 0,33 0 1,36 0 0,-70 0-2,35 0 0,-35 0 5,0 0-7,70 0 3,-70 0 1,0-35 2,0 35-5,-35 0 2,35 0 0,-34 0-1,34-34 1,0-1 0,-35 35 1,1-35 0,-1 0-1,-35 35-1,36 0 1,-36-34 0,36-36 1,-36 70-1,-34 0 0,69 0 0,-34 0 1,-1-35-2,1 1 2,-35 34-2,-1 0 2,36 0-1,-35-35-1,34 35 3,-34-35-3,34 35 6,-34 0-3,35 0-3,-35 0 1,-1 0-1,1-35 1,0 35 1,0 0-2,-1 0 2,1 0-1,0-35 0,35 1 4,-1 34 1,-34-35-3,0 35-1,-1 0 2,1-35-5,35 35 8,-36 0-5,-34-35-2,35 35-1,0 0 9,0 0-10,0 0 14,-1 0-12,1 0-1,0 0 4,0 0 6,-35-34-2,69-1-2,-34 35 1,0 0 2,-1 0-6,1 0 10,0 0-12,0 0 2,0 0 0,-1 0 4,1-35-7,0 35 6,0 0 8,-1 0-10,1 0-1,0 0 0,34 0 2,-69-35-4,35 35 5,0 0-3,0 0-1,0 0 0,34 0 4,-34 0 6,0 0-9,-1 0 2,1 0-2,0 0 9,0 0 8,0 0-7,-1 0 10,1 0-3,0 0 4,0 0-3,-1 0-12,1 0 10,0 0-13,0 0 15,-1 0-4</inkml:trace>
    </iact:actionData>
  </iact:action>
  <iact:action type="add" startTime="27899">
    <iact:property name="dataType"/>
    <iact:actionData xml:id="d2">
      <inkml:trace xmlns:inkml="http://www.w3.org/2003/InkML" xml:id="stk2" contextRef="#ctx0" brushRef="#br0">22705 9803 0,'35'0'70,"34"0"-61,1 0-7,-35 35 9,34-35-9,-34 0 6,69 0-6,-69 35 8,0-35-7,0 0 9,-1 0-4,1 0 11,-35 35-15,35-35 6,0 0-5,-1 0 21,-34 35 39,0-1-48,35 1-12,-35 0 20,0 0-23,0-1 39,0 1-39,0 0 8,-35 0-1,35-1-4,-34-34-2,-1 35 1,0 35 1,0-36 3,35 1-5,-34 0 2,-1 0 9,0 0 26</inkml:trace>
    </iact:actionData>
  </iact:action>
  <iact:action type="add" startTime="35775">
    <iact:property name="dataType"/>
    <iact:actionData xml:id="d3">
      <inkml:trace xmlns:inkml="http://www.w3.org/2003/InkML" xml:id="stk3" contextRef="#ctx0" brushRef="#br0">3755 8691 0,'35'0'45,"0"35"-43,-1-35 6,1 0 3,0 0-9,0 0 6,-1 35-1,1-35-6,69 0 2,-69 0 5,0 0-3,35 0 1,-1 0-3,-34 0 2,0 0-1,69 0 0,-34 0-1,-36 0 1,71 34 2,-71-34-3,1 0 1,35 0 2,34 0-4,-34 35 1,-36-35 1,1 0-1,35 0 4,-1 0 1,-34 0 0,34 0-7,-34 0 2,35 0 3,-35 0-4,69 0 2,-35 0 7,1 0-7,-35 0 0,69 0-1,-34 0 0,-1 0 2,1 0 3,34 0-3,-34 0-1,-36 0 0,36 0 4,-35 0 2,34 0-8,-34 0 7,0 0-6,-1 0 2,1 0 1,35 0 3,-35 0-2,34 0-3,-34 0 3,34 0 2,1 0-5,34 0-2,-69 0 5,0 0 0,34 0-2,1 0 2,-35 0 2,-1 0-5,1 0-1,0 0 6,0-35 0,-1 35-2,36 0 2,-35 0-5,0 0 4,-1 0 2,1 0-8,0 0 3,0 0-2,-1 0 3,1 0-4,35 0 7,-36 0-6,1 0 13,0 0-10,0 0-5,0 0 6,-1 0 1,1 0-6,0 0 8,0 0-5,34 0 2,-34 0 1,0 0 0,0 0-6,-1 0 7,1 0-7,0 0 3,0-34 0,-1 34-2,1 0 2,0 0 3,0 0 1,-1 0 0,36 0-2,-35 0-1,0 0-4,-1 0 7,1 0-4,0 0 0,0-35-3,34 35 1,-34 0 1,0 0 1,34 0 0,1 0 2,-35 0 1,34 0-5,-34-35 3,34 35 1,-34 0-5,0 0 3,0 0 1,-1 0-1,1 0-2,0 0 2,35 0-1,-36 0 5,1 0-5,0 0-1,0 0 3,69 0-2,-69 0-1,0 0 2,-1 0-1,36 0 0,-35 0 3,34 0-2,-34 0-1,0 0 0,-1 0-1,36 0 3,0 0 4,-36 0-5,36 0 2,-35 0 4,-1 0-9,1 0 1,0 0 0,34 0 1,1 0 2,0 0 0,-36 0-1,36 0 0,-35 0 2,-1 0-3,1 0 2,0 0-3,0 0 1,-1 0 0,36 0 1,-35 0 2,0 0-3,-1 0 1,1 0-2,35 0 8,-36 0-8,1 0 4,0 0-3,0 0 2,34 0 0,-34 0 5,0 0-9,0 0 2,-1 0 0,1 0 4,0 0 3,0 0-8,-1 0 1,1 0 3,0 0 0,0 0-1,34 0-2,-34 0 3,0 0-3,0 0 0,-1 0 1,1 0 5,0 0 0,0 0-7,-1 0 3,1 0 1,0 0 4,0 0-9,0 0 11,-1 0-5,1 0-5,0 0 5,0 0-1,-1 0-3,1 0-1,0 0 4,0 0-2,-1 0-4,1 0 3,35 0 4,-35 0 9,-1 0-14,1 0-1,0 0 5,0 0 3,-1 0-6,1 0 4,0 0-2,0 0 2,-1 0-3,1 0 3,0 0-5,0 0 1,0 0 1,-1 0-2,1 0 3,0 0-1,0 0 0,34 0 2,-34 0 0,0 0 4,0 0-3,-1 0-4,1 0 1,0 0 3,0 0 0,-1 0-5,1 0 4,0 0 27</inkml:trace>
    </iact:actionData>
  </iact:action>
</iact:action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863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493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377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481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201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762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563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063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632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1238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27487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12/22/2021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022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microsoft.com/office/2011/relationships/inkAction" Target="../ink/inkAction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microsoft.com/office/2011/relationships/inkAction" Target="../ink/inkAction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microsoft.com/office/2011/relationships/inkAction" Target="../ink/inkAction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microsoft.com/office/2011/relationships/inkAction" Target="../ink/inkAction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15.png"/><Relationship Id="rId4" Type="http://schemas.microsoft.com/office/2011/relationships/inkAction" Target="../ink/inkAction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microsoft.com/office/2011/relationships/inkAction" Target="../ink/inkAction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microsoft.com/office/2011/relationships/inkAction" Target="../ink/inkAction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microsoft.com/office/2011/relationships/inkAction" Target="../ink/inkAction1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2.xml"/><Relationship Id="rId7" Type="http://schemas.microsoft.com/office/2011/relationships/inkAction" Target="../ink/inkAction14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hyperlink" Target="http://www.picpedia.org/highway-signs/t/termination.html" TargetMode="Externa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image" Target="../media/image19.jpeg"/><Relationship Id="rId9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3.png"/><Relationship Id="rId5" Type="http://schemas.openxmlformats.org/officeDocument/2006/relationships/image" Target="../media/image21.png"/><Relationship Id="rId4" Type="http://schemas.microsoft.com/office/2011/relationships/inkAction" Target="../ink/inkAction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hyperlink" Target="http://totallyrewired.wordpress.com/2012/06/page/2" TargetMode="Externa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3.png"/><Relationship Id="rId5" Type="http://schemas.openxmlformats.org/officeDocument/2006/relationships/image" Target="../media/image22.png"/><Relationship Id="rId4" Type="http://schemas.microsoft.com/office/2011/relationships/inkAction" Target="../ink/inkAction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3.png"/><Relationship Id="rId5" Type="http://schemas.openxmlformats.org/officeDocument/2006/relationships/image" Target="../media/image23.png"/><Relationship Id="rId4" Type="http://schemas.microsoft.com/office/2011/relationships/inkAction" Target="../ink/inkAction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3.png"/><Relationship Id="rId5" Type="http://schemas.openxmlformats.org/officeDocument/2006/relationships/image" Target="../media/image24.png"/><Relationship Id="rId4" Type="http://schemas.microsoft.com/office/2011/relationships/inkAction" Target="../ink/inkAction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3.png"/><Relationship Id="rId5" Type="http://schemas.openxmlformats.org/officeDocument/2006/relationships/image" Target="../media/image25.png"/><Relationship Id="rId4" Type="http://schemas.microsoft.com/office/2011/relationships/inkAction" Target="../ink/inkAction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3.png"/><Relationship Id="rId5" Type="http://schemas.openxmlformats.org/officeDocument/2006/relationships/image" Target="../media/image26.png"/><Relationship Id="rId4" Type="http://schemas.microsoft.com/office/2011/relationships/inkAction" Target="../ink/inkAction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3.png"/><Relationship Id="rId5" Type="http://schemas.openxmlformats.org/officeDocument/2006/relationships/image" Target="../media/image27.png"/><Relationship Id="rId4" Type="http://schemas.microsoft.com/office/2011/relationships/inkAction" Target="../ink/inkAction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microsoft.com/office/2011/relationships/inkAction" Target="../ink/inkAction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microsoft.com/office/2011/relationships/inkAction" Target="../ink/inkAction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microsoft.com/office/2011/relationships/inkAction" Target="../ink/inkAction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9.png"/><Relationship Id="rId5" Type="http://schemas.microsoft.com/office/2011/relationships/inkAction" Target="../ink/inkAction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microsoft.com/office/2011/relationships/inkAction" Target="../ink/inkAction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/>
              <a:t>Manajemen proyek ti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 err="1"/>
              <a:t>Pertemuan</a:t>
            </a:r>
            <a:r>
              <a:rPr lang="ru-RU" sz="2400" dirty="0"/>
              <a:t> 15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F59BB56-010D-45DD-BDA2-6B942281A7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95"/>
    </mc:Choice>
    <mc:Fallback>
      <p:transition spd="slow" advTm="12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CB003-EF1B-40A3-A8CE-1537800D0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79D6C-573A-4FF4-B44B-1E5BA0DBB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b="1" dirty="0">
                <a:ea typeface="+mn-lt"/>
                <a:cs typeface="+mn-lt"/>
              </a:rPr>
              <a:t>Earned Value</a:t>
            </a:r>
            <a:r>
              <a:rPr lang="en-US" sz="3200" dirty="0">
                <a:ea typeface="+mn-lt"/>
                <a:cs typeface="+mn-lt"/>
              </a:rPr>
              <a:t> : </a:t>
            </a:r>
            <a:r>
              <a:rPr lang="en-US" sz="3200" dirty="0" err="1">
                <a:ea typeface="+mn-lt"/>
                <a:cs typeface="+mn-lt"/>
              </a:rPr>
              <a:t>mengukur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kerja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telah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dicapai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sesuai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anggaran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telah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disetujui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dapat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berwujud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tagihan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diperoleh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sesuai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progres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pekerjaan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telah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diselesaikan</a:t>
            </a:r>
            <a:endParaRPr lang="en-US" sz="32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CAD6E57-CE95-4CDD-B1FB-6CFF9F15C8A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63480" y="700920"/>
              <a:ext cx="10377360" cy="33667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CAD6E57-CE95-4CDD-B1FB-6CFF9F15C8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4120" y="691560"/>
                <a:ext cx="10396080" cy="33854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89DC24A-C206-4AFF-8933-F11A55250B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817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628"/>
    </mc:Choice>
    <mc:Fallback>
      <p:transition spd="slow" advTm="81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D875D-1BD1-46FF-AC98-49DF11BEE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EB9FA-F6CA-4B20-98B9-76EA12FDB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b="1" i="1" dirty="0">
                <a:ea typeface="+mn-lt"/>
                <a:cs typeface="+mn-lt"/>
              </a:rPr>
              <a:t>Actual cost</a:t>
            </a:r>
            <a:r>
              <a:rPr lang="en-US" sz="3200" b="1" dirty="0">
                <a:ea typeface="+mn-lt"/>
                <a:cs typeface="+mn-lt"/>
              </a:rPr>
              <a:t> (AC)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merupakan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biaya-aktual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telah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dibelanjakan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menyelesaikan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pada </a:t>
            </a:r>
            <a:r>
              <a:rPr lang="en-US" sz="3200" dirty="0" err="1">
                <a:ea typeface="+mn-lt"/>
                <a:cs typeface="+mn-lt"/>
              </a:rPr>
              <a:t>periode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waktu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tertentu</a:t>
            </a:r>
            <a:r>
              <a:rPr lang="en-US" sz="3200" dirty="0">
                <a:ea typeface="+mn-lt"/>
                <a:cs typeface="+mn-lt"/>
              </a:rPr>
              <a:t>. Tim </a:t>
            </a:r>
            <a:r>
              <a:rPr lang="en-US" sz="3200" dirty="0" err="1">
                <a:ea typeface="+mn-lt"/>
                <a:cs typeface="+mn-lt"/>
              </a:rPr>
              <a:t>Akunting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selalu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memonitor</a:t>
            </a:r>
            <a:r>
              <a:rPr lang="en-US" sz="3200" dirty="0">
                <a:ea typeface="+mn-lt"/>
                <a:cs typeface="+mn-lt"/>
              </a:rPr>
              <a:t> AC </a:t>
            </a:r>
            <a:r>
              <a:rPr lang="en-US" sz="3200" dirty="0" err="1">
                <a:ea typeface="+mn-lt"/>
                <a:cs typeface="+mn-lt"/>
              </a:rPr>
              <a:t>ini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 sz="32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08AE203-9B74-490D-9DEA-E8D5A73A53D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39200" y="2628360"/>
              <a:ext cx="9488520" cy="16394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08AE203-9B74-490D-9DEA-E8D5A73A53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29840" y="2619000"/>
                <a:ext cx="9507240" cy="16581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2D7523B-BBDC-477C-A792-BDA880124B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347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299"/>
    </mc:Choice>
    <mc:Fallback>
      <p:transition spd="slow" advTm="532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94657-33D9-4602-B531-89DBD7680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Bakuan Variance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5D127-D2E2-4F7F-846C-9AA4386F3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b="1" i="1" dirty="0">
                <a:ea typeface="+mn-lt"/>
                <a:cs typeface="+mn-lt"/>
              </a:rPr>
              <a:t>Schedule variance</a:t>
            </a:r>
            <a:r>
              <a:rPr lang="en-US" sz="3200" b="1" dirty="0">
                <a:ea typeface="+mn-lt"/>
                <a:cs typeface="+mn-lt"/>
              </a:rPr>
              <a:t> (SV)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mengukur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kinerja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i="1" dirty="0">
                <a:ea typeface="+mn-lt"/>
                <a:cs typeface="+mn-lt"/>
              </a:rPr>
              <a:t>schedule</a:t>
            </a:r>
            <a:r>
              <a:rPr lang="en-US" sz="3200" dirty="0">
                <a:ea typeface="+mn-lt"/>
                <a:cs typeface="+mn-lt"/>
              </a:rPr>
              <a:t> (</a:t>
            </a:r>
            <a:r>
              <a:rPr lang="en-US" sz="3200" dirty="0" err="1">
                <a:ea typeface="+mn-lt"/>
                <a:cs typeface="+mn-lt"/>
              </a:rPr>
              <a:t>jadwal</a:t>
            </a:r>
            <a:r>
              <a:rPr lang="en-US" sz="3200" dirty="0">
                <a:ea typeface="+mn-lt"/>
                <a:cs typeface="+mn-lt"/>
              </a:rPr>
              <a:t>) yang </a:t>
            </a:r>
            <a:r>
              <a:rPr lang="en-US" sz="3200" dirty="0" err="1">
                <a:ea typeface="+mn-lt"/>
                <a:cs typeface="+mn-lt"/>
              </a:rPr>
              <a:t>dinyatakan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selisih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antara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i="1" dirty="0">
                <a:ea typeface="+mn-lt"/>
                <a:cs typeface="+mn-lt"/>
              </a:rPr>
              <a:t>Earned Value</a:t>
            </a:r>
            <a:r>
              <a:rPr lang="en-US" sz="3200" dirty="0">
                <a:ea typeface="+mn-lt"/>
                <a:cs typeface="+mn-lt"/>
              </a:rPr>
              <a:t> dan </a:t>
            </a:r>
            <a:r>
              <a:rPr lang="en-US" sz="3200" i="1" dirty="0">
                <a:ea typeface="+mn-lt"/>
                <a:cs typeface="+mn-lt"/>
              </a:rPr>
              <a:t>Planned Value</a:t>
            </a:r>
            <a:r>
              <a:rPr lang="en-US" sz="3200" dirty="0">
                <a:ea typeface="+mn-lt"/>
                <a:cs typeface="+mn-lt"/>
              </a:rPr>
              <a:t>. </a:t>
            </a:r>
            <a:endParaRPr lang="en-US" sz="3200" dirty="0" err="1">
              <a:ea typeface="+mn-lt"/>
              <a:cs typeface="+mn-lt"/>
            </a:endParaRPr>
          </a:p>
          <a:p>
            <a:pPr algn="just">
              <a:buClr>
                <a:srgbClr val="262626"/>
              </a:buClr>
            </a:pPr>
            <a:r>
              <a:rPr lang="en-US" sz="3200" i="1" dirty="0">
                <a:ea typeface="+mn-lt"/>
                <a:cs typeface="+mn-lt"/>
              </a:rPr>
              <a:t>Variance </a:t>
            </a:r>
            <a:r>
              <a:rPr lang="en-US" sz="3200" dirty="0" err="1">
                <a:ea typeface="+mn-lt"/>
                <a:cs typeface="+mn-lt"/>
              </a:rPr>
              <a:t>berguna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mengindikasikan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berada</a:t>
            </a:r>
            <a:r>
              <a:rPr lang="en-US" sz="3200" dirty="0">
                <a:ea typeface="+mn-lt"/>
                <a:cs typeface="+mn-lt"/>
              </a:rPr>
              <a:t> pada status </a:t>
            </a:r>
            <a:r>
              <a:rPr lang="en-US" sz="3200" dirty="0" err="1">
                <a:ea typeface="+mn-lt"/>
                <a:cs typeface="+mn-lt"/>
              </a:rPr>
              <a:t>jadwal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terlambat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terlalu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cepat</a:t>
            </a:r>
            <a:endParaRPr lang="en-US" sz="32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1B87648-DF8E-4ED2-B084-7D83E3E83D2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89240" y="2565720"/>
              <a:ext cx="9651600" cy="27158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1B87648-DF8E-4ED2-B084-7D83E3E83D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79880" y="2556360"/>
                <a:ext cx="9670320" cy="27345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0563F24-5FE2-43A6-B726-A6037E74C1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203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354"/>
    </mc:Choice>
    <mc:Fallback>
      <p:transition spd="slow" advTm="123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3438" x="3438525" y="6232525"/>
          <p14:tracePt t="84419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F8037-FFEA-4A67-89BC-6505C8983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BB9E1-D3B0-4568-823A-9A6B0364B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b="1" i="1" dirty="0">
                <a:ea typeface="+mn-lt"/>
                <a:cs typeface="+mn-lt"/>
              </a:rPr>
              <a:t>Cost variance</a:t>
            </a:r>
            <a:r>
              <a:rPr lang="en-US" sz="3200" b="1" dirty="0">
                <a:ea typeface="+mn-lt"/>
                <a:cs typeface="+mn-lt"/>
              </a:rPr>
              <a:t> (CV)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merupakan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selisih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anggaran</a:t>
            </a:r>
            <a:r>
              <a:rPr lang="en-US" sz="3200" dirty="0">
                <a:ea typeface="+mn-lt"/>
                <a:cs typeface="+mn-lt"/>
              </a:rPr>
              <a:t> (</a:t>
            </a:r>
            <a:r>
              <a:rPr lang="en-US" sz="3200" err="1">
                <a:ea typeface="+mn-lt"/>
                <a:cs typeface="+mn-lt"/>
              </a:rPr>
              <a:t>rugi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untung</a:t>
            </a:r>
            <a:r>
              <a:rPr lang="en-US" sz="3200" dirty="0">
                <a:ea typeface="+mn-lt"/>
                <a:cs typeface="+mn-lt"/>
              </a:rPr>
              <a:t>)  pada </a:t>
            </a:r>
            <a:r>
              <a:rPr lang="en-US" sz="3200" err="1">
                <a:ea typeface="+mn-lt"/>
                <a:cs typeface="+mn-lt"/>
              </a:rPr>
              <a:t>suatu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waktu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tertentu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err="1">
                <a:ea typeface="+mn-lt"/>
                <a:cs typeface="+mn-lt"/>
              </a:rPr>
              <a:t>dinyatakan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dalam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selisih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antara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i="1" dirty="0">
                <a:ea typeface="+mn-lt"/>
                <a:cs typeface="+mn-lt"/>
              </a:rPr>
              <a:t>Earned Value</a:t>
            </a:r>
            <a:r>
              <a:rPr lang="en-US" sz="3200" dirty="0">
                <a:ea typeface="+mn-lt"/>
                <a:cs typeface="+mn-lt"/>
              </a:rPr>
              <a:t> dan </a:t>
            </a:r>
            <a:r>
              <a:rPr lang="en-US" sz="3200" i="1" dirty="0">
                <a:ea typeface="+mn-lt"/>
                <a:cs typeface="+mn-lt"/>
              </a:rPr>
              <a:t>Actual Cost</a:t>
            </a:r>
            <a:r>
              <a:rPr lang="en-US" sz="3200" dirty="0">
                <a:ea typeface="+mn-lt"/>
                <a:cs typeface="+mn-lt"/>
              </a:rPr>
              <a:t>. </a:t>
            </a:r>
            <a:endParaRPr lang="en-US" sz="3200">
              <a:ea typeface="+mn-lt"/>
              <a:cs typeface="+mn-lt"/>
            </a:endParaRPr>
          </a:p>
          <a:p>
            <a:pPr algn="just">
              <a:buClr>
                <a:srgbClr val="262626"/>
              </a:buClr>
            </a:pPr>
            <a:r>
              <a:rPr lang="en-US" sz="3200" i="1" dirty="0">
                <a:ea typeface="+mn-lt"/>
                <a:cs typeface="+mn-lt"/>
              </a:rPr>
              <a:t>Cost Variance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berguna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menentukan</a:t>
            </a:r>
            <a:r>
              <a:rPr lang="en-US" sz="3200" dirty="0">
                <a:ea typeface="+mn-lt"/>
                <a:cs typeface="+mn-lt"/>
              </a:rPr>
              <a:t> status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 sz="32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F3A0A8F-CA85-4657-AAC2-48EA1276731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51800" y="3128760"/>
              <a:ext cx="7085160" cy="988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F3A0A8F-CA85-4657-AAC2-48EA127673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2440" y="3119400"/>
                <a:ext cx="7103880" cy="10076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F441328-D674-4CC2-9975-423101507E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152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496"/>
    </mc:Choice>
    <mc:Fallback>
      <p:transition spd="slow" advTm="76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07A6E-D614-4975-8926-5F54BBCB0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Indeks</a:t>
            </a:r>
            <a:r>
              <a:rPr lang="en-US"/>
              <a:t> Perbandingan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563A7-A357-445A-891B-3DCDD2821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b="1" i="1" dirty="0">
                <a:ea typeface="+mn-lt"/>
                <a:cs typeface="+mn-lt"/>
              </a:rPr>
              <a:t>Schedule performance index</a:t>
            </a:r>
            <a:r>
              <a:rPr lang="en-US" sz="3200" b="1" dirty="0">
                <a:ea typeface="+mn-lt"/>
                <a:cs typeface="+mn-lt"/>
              </a:rPr>
              <a:t> (SPI)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merupakan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pengukuran</a:t>
            </a:r>
            <a:r>
              <a:rPr lang="en-US" sz="3200" dirty="0">
                <a:ea typeface="+mn-lt"/>
                <a:cs typeface="+mn-lt"/>
              </a:rPr>
              <a:t>  </a:t>
            </a:r>
            <a:r>
              <a:rPr lang="en-US" sz="3200" dirty="0" err="1">
                <a:ea typeface="+mn-lt"/>
                <a:cs typeface="+mn-lt"/>
              </a:rPr>
              <a:t>efisiensi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i="1" dirty="0">
                <a:ea typeface="+mn-lt"/>
                <a:cs typeface="+mn-lt"/>
              </a:rPr>
              <a:t>schedule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dinyatakan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dalam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perbandingan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antara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i="1" dirty="0">
                <a:ea typeface="+mn-lt"/>
                <a:cs typeface="+mn-lt"/>
              </a:rPr>
              <a:t>Earned Value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i="1" dirty="0">
                <a:ea typeface="+mn-lt"/>
                <a:cs typeface="+mn-lt"/>
              </a:rPr>
              <a:t>Planned Value</a:t>
            </a:r>
            <a:r>
              <a:rPr lang="en-US" sz="3200" dirty="0">
                <a:ea typeface="+mn-lt"/>
                <a:cs typeface="+mn-lt"/>
              </a:rPr>
              <a:t>.</a:t>
            </a:r>
          </a:p>
          <a:p>
            <a:pPr algn="just">
              <a:buClr>
                <a:srgbClr val="262626"/>
              </a:buClr>
            </a:pPr>
            <a:endParaRPr lang="en-US" sz="3200" dirty="0"/>
          </a:p>
          <a:p>
            <a:pPr algn="just">
              <a:buClr>
                <a:srgbClr val="262626"/>
              </a:buClr>
            </a:pPr>
            <a:r>
              <a:rPr lang="en-US" sz="3200" dirty="0">
                <a:ea typeface="+mn-lt"/>
                <a:cs typeface="+mn-lt"/>
              </a:rPr>
              <a:t>SPI </a:t>
            </a:r>
            <a:r>
              <a:rPr lang="en-US" sz="3200" dirty="0" err="1">
                <a:ea typeface="+mn-lt"/>
                <a:cs typeface="+mn-lt"/>
              </a:rPr>
              <a:t>mengukur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seberapa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efisien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tim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dalam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memanfaatkan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waktunya</a:t>
            </a:r>
            <a:r>
              <a:rPr lang="en-US" sz="3200" dirty="0">
                <a:ea typeface="+mn-lt"/>
                <a:cs typeface="+mn-lt"/>
              </a:rPr>
              <a:t>. </a:t>
            </a:r>
            <a:endParaRPr lang="en-US" sz="32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25FD521-00E5-46BA-B220-DF64F6054A5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38120" y="2390400"/>
              <a:ext cx="10302120" cy="26409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25FD521-00E5-46BA-B220-DF64F6054A5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8760" y="2381040"/>
                <a:ext cx="10320840" cy="26596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6A66057-4B60-4FF8-B03F-E48FA02347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225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00"/>
    </mc:Choice>
    <mc:Fallback>
      <p:transition spd="slow" advTm="34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77DE2-DA9E-43D5-BB2B-DB2054CDB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C5756-92C9-4935-A6AC-0611B5993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b="1" i="1" dirty="0">
                <a:ea typeface="+mn-lt"/>
                <a:cs typeface="+mn-lt"/>
              </a:rPr>
              <a:t>Cost performance index</a:t>
            </a:r>
            <a:r>
              <a:rPr lang="en-US" sz="3200" b="1" dirty="0">
                <a:ea typeface="+mn-lt"/>
                <a:cs typeface="+mn-lt"/>
              </a:rPr>
              <a:t> (CPI)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mengukur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efisiensi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biaya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terhadap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sumberdaya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keuangan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telah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dianggarkan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dinyatakan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dalam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perbandingan</a:t>
            </a:r>
            <a:r>
              <a:rPr lang="en-US" sz="3200" dirty="0">
                <a:ea typeface="+mn-lt"/>
                <a:cs typeface="+mn-lt"/>
              </a:rPr>
              <a:t>  </a:t>
            </a:r>
            <a:r>
              <a:rPr lang="en-US" sz="3200" dirty="0" err="1">
                <a:ea typeface="+mn-lt"/>
                <a:cs typeface="+mn-lt"/>
              </a:rPr>
              <a:t>antara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i="1" dirty="0">
                <a:ea typeface="+mn-lt"/>
                <a:cs typeface="+mn-lt"/>
              </a:rPr>
              <a:t>Earned Value</a:t>
            </a:r>
            <a:r>
              <a:rPr lang="en-US" sz="3200" dirty="0">
                <a:ea typeface="+mn-lt"/>
                <a:cs typeface="+mn-lt"/>
              </a:rPr>
              <a:t> dan </a:t>
            </a:r>
            <a:r>
              <a:rPr lang="en-US" sz="3200" i="1" dirty="0">
                <a:ea typeface="+mn-lt"/>
                <a:cs typeface="+mn-lt"/>
              </a:rPr>
              <a:t>Actual Cost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 sz="32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93A2085-38FA-4E0B-AF76-BED95F82519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64400" y="2540520"/>
              <a:ext cx="9701280" cy="5760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93A2085-38FA-4E0B-AF76-BED95F8251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55040" y="2531160"/>
                <a:ext cx="9720000" cy="5947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47FC252-A379-4638-867E-486B2DBB6E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253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18"/>
    </mc:Choice>
    <mc:Fallback>
      <p:transition spd="slow" advTm="201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02B00-DAF0-41B1-9624-40E0CCC38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err="1"/>
              <a:t>Langkah</a:t>
            </a:r>
            <a:r>
              <a:rPr lang="en-US"/>
              <a:t> </a:t>
            </a:r>
            <a:r>
              <a:rPr lang="en-US" err="1"/>
              <a:t>Manajemen</a:t>
            </a:r>
            <a:r>
              <a:rPr lang="en-US"/>
              <a:t> Earned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D94F6-9E5A-4C20-BF5B-676B04438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3000" dirty="0">
                <a:ea typeface="+mn-lt"/>
                <a:cs typeface="+mn-lt"/>
              </a:rPr>
              <a:t> </a:t>
            </a:r>
            <a:r>
              <a:rPr lang="en-US" sz="3000" dirty="0" err="1">
                <a:ea typeface="+mn-lt"/>
                <a:cs typeface="+mn-lt"/>
              </a:rPr>
              <a:t>Mendefinisikan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dengan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jelas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setiap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aktivitas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termasuk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kebutuhan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sumber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daya</a:t>
            </a:r>
            <a:r>
              <a:rPr lang="en-US" sz="3000" dirty="0">
                <a:ea typeface="+mn-lt"/>
                <a:cs typeface="+mn-lt"/>
              </a:rPr>
              <a:t> dan </a:t>
            </a:r>
            <a:r>
              <a:rPr lang="en-US" sz="3000" dirty="0" err="1">
                <a:ea typeface="+mn-lt"/>
                <a:cs typeface="+mn-lt"/>
              </a:rPr>
              <a:t>anggaran</a:t>
            </a:r>
            <a:endParaRPr lang="en-US" sz="3000" dirty="0"/>
          </a:p>
          <a:p>
            <a:pPr>
              <a:buClr>
                <a:srgbClr val="262626"/>
              </a:buClr>
            </a:pPr>
            <a:r>
              <a:rPr lang="en-US" sz="3000" err="1">
                <a:ea typeface="+mn-lt"/>
                <a:cs typeface="+mn-lt"/>
              </a:rPr>
              <a:t>Buat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jadwal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penggunaan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sumber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daya</a:t>
            </a:r>
            <a:r>
              <a:rPr lang="en-US" sz="3000" dirty="0">
                <a:ea typeface="+mn-lt"/>
                <a:cs typeface="+mn-lt"/>
              </a:rPr>
              <a:t> dan </a:t>
            </a:r>
            <a:r>
              <a:rPr lang="en-US" sz="3000" err="1">
                <a:ea typeface="+mn-lt"/>
                <a:cs typeface="+mn-lt"/>
              </a:rPr>
              <a:t>aktivitas</a:t>
            </a:r>
            <a:endParaRPr lang="en-US" sz="3000">
              <a:ea typeface="+mn-lt"/>
              <a:cs typeface="+mn-lt"/>
            </a:endParaRPr>
          </a:p>
          <a:p>
            <a:pPr>
              <a:buClr>
                <a:srgbClr val="262626"/>
              </a:buClr>
            </a:pPr>
            <a:r>
              <a:rPr lang="en-US" sz="3000" dirty="0">
                <a:ea typeface="+mn-lt"/>
                <a:cs typeface="+mn-lt"/>
              </a:rPr>
              <a:t> </a:t>
            </a:r>
            <a:r>
              <a:rPr lang="en-US" sz="3000" err="1">
                <a:ea typeface="+mn-lt"/>
                <a:cs typeface="+mn-lt"/>
              </a:rPr>
              <a:t>Mengembangkan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anggaran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berbasiskan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waktu</a:t>
            </a:r>
            <a:endParaRPr lang="en-US" sz="3000"/>
          </a:p>
          <a:p>
            <a:pPr>
              <a:buClr>
                <a:srgbClr val="262626"/>
              </a:buClr>
            </a:pPr>
            <a:r>
              <a:rPr lang="en-US" sz="3000" err="1">
                <a:ea typeface="+mn-lt"/>
                <a:cs typeface="+mn-lt"/>
              </a:rPr>
              <a:t>Jumlahkan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biaya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aktual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untuk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setiap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tugas</a:t>
            </a:r>
            <a:r>
              <a:rPr lang="en-US" sz="3000" dirty="0">
                <a:ea typeface="+mn-lt"/>
                <a:cs typeface="+mn-lt"/>
              </a:rPr>
              <a:t> (AC)</a:t>
            </a:r>
            <a:endParaRPr lang="en-US" sz="3000"/>
          </a:p>
          <a:p>
            <a:pPr>
              <a:buClr>
                <a:srgbClr val="262626"/>
              </a:buClr>
            </a:pPr>
            <a:r>
              <a:rPr lang="en-US" sz="3000" dirty="0" err="1">
                <a:ea typeface="+mn-lt"/>
                <a:cs typeface="+mn-lt"/>
              </a:rPr>
              <a:t>Hitung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varians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anggaran</a:t>
            </a:r>
            <a:r>
              <a:rPr lang="en-US" sz="3000" dirty="0">
                <a:ea typeface="+mn-lt"/>
                <a:cs typeface="+mn-lt"/>
              </a:rPr>
              <a:t> (CV) dan</a:t>
            </a:r>
            <a:endParaRPr lang="en-US" sz="3000"/>
          </a:p>
          <a:p>
            <a:pPr>
              <a:buClr>
                <a:srgbClr val="262626"/>
              </a:buClr>
            </a:pPr>
            <a:r>
              <a:rPr lang="en-US" sz="3000" err="1">
                <a:ea typeface="+mn-lt"/>
                <a:cs typeface="+mn-lt"/>
              </a:rPr>
              <a:t>varians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err="1">
                <a:ea typeface="+mn-lt"/>
                <a:cs typeface="+mn-lt"/>
              </a:rPr>
              <a:t>jadwal</a:t>
            </a:r>
            <a:r>
              <a:rPr lang="en-US" sz="3000" dirty="0">
                <a:ea typeface="+mn-lt"/>
                <a:cs typeface="+mn-lt"/>
              </a:rPr>
              <a:t> (SV)</a:t>
            </a:r>
            <a:endParaRPr lang="en-US" sz="30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A87DD1B-8D74-4A25-BC5F-BC9AFA8319F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853720" y="1639440"/>
              <a:ext cx="8299440" cy="47559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A87DD1B-8D74-4A25-BC5F-BC9AFA8319F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44360" y="1630080"/>
                <a:ext cx="8318160" cy="47746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54B78B1-7F21-464D-A313-311A19E0FF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216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912"/>
    </mc:Choice>
    <mc:Fallback>
      <p:transition spd="slow" advTm="93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58147-DBB3-4B12-AB19-A4F5F31D8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ea typeface="+mj-lt"/>
                <a:cs typeface="+mj-lt"/>
              </a:rPr>
              <a:t>Faktor Manusia dalam Evaluasi &amp; Kontrol Proyek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99B55-C6A2-4159-BDB8-FFE391ED7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 err="1">
                <a:ea typeface="+mn-lt"/>
                <a:cs typeface="+mn-lt"/>
              </a:rPr>
              <a:t>Laporan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kemajuan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optimis</a:t>
            </a:r>
            <a:endParaRPr lang="en-US" sz="3200" dirty="0" err="1"/>
          </a:p>
          <a:p>
            <a:pPr>
              <a:buClr>
                <a:srgbClr val="262626"/>
              </a:buClr>
            </a:pPr>
            <a:r>
              <a:rPr lang="en-US" sz="3200" dirty="0">
                <a:ea typeface="+mn-lt"/>
                <a:cs typeface="+mn-lt"/>
              </a:rPr>
              <a:t>Tingkat detail</a:t>
            </a:r>
            <a:endParaRPr lang="en-US" sz="3200" dirty="0"/>
          </a:p>
          <a:p>
            <a:pPr>
              <a:buClr>
                <a:srgbClr val="262626"/>
              </a:buClr>
            </a:pPr>
            <a:r>
              <a:rPr lang="en-US" sz="3200" dirty="0" err="1">
                <a:ea typeface="+mn-lt"/>
                <a:cs typeface="+mn-lt"/>
              </a:rPr>
              <a:t>Evaluasi</a:t>
            </a:r>
            <a:r>
              <a:rPr lang="en-US" sz="3200" dirty="0">
                <a:ea typeface="+mn-lt"/>
                <a:cs typeface="+mn-lt"/>
              </a:rPr>
              <a:t> proses</a:t>
            </a:r>
            <a:endParaRPr lang="en-US" sz="3200" dirty="0"/>
          </a:p>
          <a:p>
            <a:pPr>
              <a:buClr>
                <a:srgbClr val="262626"/>
              </a:buClr>
            </a:pPr>
            <a:r>
              <a:rPr lang="en-US" sz="3200" dirty="0" err="1">
                <a:ea typeface="+mn-lt"/>
                <a:cs typeface="+mn-lt"/>
              </a:rPr>
              <a:t>Pengukuran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kinerja</a:t>
            </a:r>
            <a:r>
              <a:rPr lang="en-US" sz="3200" dirty="0">
                <a:ea typeface="+mn-lt"/>
                <a:cs typeface="+mn-lt"/>
              </a:rPr>
              <a:t> non-</a:t>
            </a:r>
            <a:r>
              <a:rPr lang="en-US" sz="3200" dirty="0" err="1">
                <a:ea typeface="+mn-lt"/>
                <a:cs typeface="+mn-lt"/>
              </a:rPr>
              <a:t>teknis</a:t>
            </a:r>
            <a:endParaRPr lang="en-US" sz="3200" dirty="0" err="1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20B7397-C59A-4FD6-895A-00F4CED1369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6520" y="2615760"/>
              <a:ext cx="5821200" cy="20653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20B7397-C59A-4FD6-895A-00F4CED1369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7160" y="2606400"/>
                <a:ext cx="5839920" cy="20840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439A79F-61C6-481B-8F3D-FE9BFB5674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242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66"/>
    </mc:Choice>
    <mc:Fallback>
      <p:transition spd="slow" advTm="478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539D-4D55-415D-BA63-8EB7A446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Penutupan</a:t>
            </a:r>
            <a:r>
              <a:rPr lang="en-US"/>
              <a:t> </a:t>
            </a:r>
            <a:r>
              <a:rPr lang="en-US" err="1"/>
              <a:t>Proyek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0EDDC-1E06-468F-B66E-45AF774AB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dirty="0" err="1">
                <a:ea typeface="+mn-lt"/>
                <a:cs typeface="+mn-lt"/>
              </a:rPr>
              <a:t>Pengakhiran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(</a:t>
            </a:r>
            <a:r>
              <a:rPr lang="en-US" sz="3200" dirty="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penutupan</a:t>
            </a:r>
            <a:r>
              <a:rPr lang="en-US" sz="3200" dirty="0">
                <a:ea typeface="+mn-lt"/>
                <a:cs typeface="+mn-lt"/>
              </a:rPr>
              <a:t>) </a:t>
            </a:r>
            <a:r>
              <a:rPr lang="en-US" sz="3200" dirty="0" err="1">
                <a:ea typeface="+mn-lt"/>
                <a:cs typeface="+mn-lt"/>
              </a:rPr>
              <a:t>adalah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tahap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terakhir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dalam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mengelola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, dan </a:t>
            </a:r>
            <a:r>
              <a:rPr lang="en-US" sz="3200" dirty="0" err="1">
                <a:ea typeface="+mn-lt"/>
                <a:cs typeface="+mn-lt"/>
              </a:rPr>
              <a:t>terjadi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setelah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fase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implementasi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berakhir</a:t>
            </a:r>
            <a:endParaRPr lang="en-US" sz="3200">
              <a:ea typeface="+mn-lt"/>
              <a:cs typeface="+mn-lt"/>
            </a:endParaRPr>
          </a:p>
          <a:p>
            <a:pPr algn="just">
              <a:buClr>
                <a:srgbClr val="262626"/>
              </a:buClr>
            </a:pPr>
            <a:endParaRPr lang="en-US" sz="3200" dirty="0"/>
          </a:p>
        </p:txBody>
      </p:sp>
      <p:pic>
        <p:nvPicPr>
          <p:cNvPr id="4" name="Picture 4" descr="A close up of a street sign on a pole&#10;&#10;Description generated with very high confidence">
            <a:extLst>
              <a:ext uri="{FF2B5EF4-FFF2-40B4-BE49-F238E27FC236}">
                <a16:creationId xmlns:a16="http://schemas.microsoft.com/office/drawing/2014/main" id="{AC7358A1-2618-4247-8845-43FCD7853D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973684" y="3910347"/>
            <a:ext cx="3864633" cy="25741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40A91E-AA04-4F37-BD6D-15C525505691}"/>
              </a:ext>
            </a:extLst>
          </p:cNvPr>
          <p:cNvSpPr txBox="1"/>
          <p:nvPr/>
        </p:nvSpPr>
        <p:spPr>
          <a:xfrm>
            <a:off x="9095117" y="6484039"/>
            <a:ext cx="2743200" cy="317500"/>
          </a:xfrm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r>
              <a:rPr lang="en-US">
                <a:hlinkClick r:id="rId6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5"/>
              </a:rPr>
              <a:t>CC BY-SA</a:t>
            </a:r>
            <a:r>
              <a:rPr lang="en-US"/>
              <a:t>.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0C07335-E819-490F-91A4-22BA7D6B639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26280" y="1602000"/>
              <a:ext cx="8825040" cy="20653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0C07335-E819-490F-91A4-22BA7D6B63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16920" y="1592640"/>
                <a:ext cx="8843760" cy="20840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97D8AB6-2C21-4F7B-A07D-53D53FD215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07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23"/>
    </mc:Choice>
    <mc:Fallback>
      <p:transition spd="slow" advTm="40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8493E-6784-4E04-B902-9E29F543C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C3C0C-2D5E-46FA-B372-1F3FE1623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dirty="0">
                <a:ea typeface="+mn-lt"/>
                <a:cs typeface="+mn-lt"/>
              </a:rPr>
              <a:t>Tim </a:t>
            </a:r>
            <a:r>
              <a:rPr lang="en-US" sz="320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telah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dibubarkan</a:t>
            </a:r>
            <a:r>
              <a:rPr lang="en-US" sz="3200" dirty="0">
                <a:ea typeface="+mn-lt"/>
                <a:cs typeface="+mn-lt"/>
              </a:rPr>
              <a:t> dan </a:t>
            </a:r>
            <a:r>
              <a:rPr lang="en-US" sz="3200" err="1">
                <a:ea typeface="+mn-lt"/>
                <a:cs typeface="+mn-lt"/>
              </a:rPr>
              <a:t>sumber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daya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err="1">
                <a:ea typeface="+mn-lt"/>
                <a:cs typeface="+mn-lt"/>
              </a:rPr>
              <a:t>tidak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digunakan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telah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dibuang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sebagaimana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mestinya</a:t>
            </a:r>
            <a:r>
              <a:rPr lang="en-US" sz="3200" dirty="0">
                <a:ea typeface="+mn-lt"/>
                <a:cs typeface="+mn-lt"/>
              </a:rPr>
              <a:t>. </a:t>
            </a:r>
          </a:p>
          <a:p>
            <a:pPr algn="just">
              <a:buClr>
                <a:srgbClr val="262626"/>
              </a:buClr>
            </a:pPr>
            <a:r>
              <a:rPr lang="en-US" sz="3200" dirty="0" err="1">
                <a:ea typeface="+mn-lt"/>
                <a:cs typeface="+mn-lt"/>
              </a:rPr>
              <a:t>Semua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tagihan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dilunasi</a:t>
            </a:r>
            <a:r>
              <a:rPr lang="en-US" sz="3200" dirty="0">
                <a:ea typeface="+mn-lt"/>
                <a:cs typeface="+mn-lt"/>
              </a:rPr>
              <a:t>, dan </a:t>
            </a:r>
            <a:r>
              <a:rPr lang="en-US" sz="3200" dirty="0" err="1">
                <a:ea typeface="+mn-lt"/>
                <a:cs typeface="+mn-lt"/>
              </a:rPr>
              <a:t>faktur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akhir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pekerjaan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dilakukan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dikeluarkan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 sz="32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869F6C6-1483-464B-B191-E10BA9658BD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89080" y="2578320"/>
              <a:ext cx="9876600" cy="27410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869F6C6-1483-464B-B191-E10BA9658B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9720" y="2568960"/>
                <a:ext cx="9895320" cy="27597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228B377-0286-4569-A77F-8367E4FB5D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04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902"/>
    </mc:Choice>
    <mc:Fallback>
      <p:transition spd="slow" advTm="69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9D4A3-2E5B-4A5F-B0FA-0D2E6E18C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Evaluasi Proyek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3CF8F-DC74-4C76-83C4-B23E45BB6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dirty="0" err="1">
                <a:ea typeface="+mn-lt"/>
                <a:cs typeface="+mn-lt"/>
              </a:rPr>
              <a:t>Evaluasi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mengacu</a:t>
            </a:r>
            <a:r>
              <a:rPr lang="en-US" sz="3200" dirty="0">
                <a:ea typeface="+mn-lt"/>
                <a:cs typeface="+mn-lt"/>
              </a:rPr>
              <a:t> pada </a:t>
            </a:r>
            <a:r>
              <a:rPr lang="en-US" sz="3200" dirty="0" err="1">
                <a:ea typeface="+mn-lt"/>
                <a:cs typeface="+mn-lt"/>
              </a:rPr>
              <a:t>penyelidikan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sistematis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atas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nilai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kelebihan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suatu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objek</a:t>
            </a:r>
            <a:r>
              <a:rPr lang="en-US" sz="3200" dirty="0">
                <a:ea typeface="+mn-lt"/>
                <a:cs typeface="+mn-lt"/>
              </a:rPr>
              <a:t>.</a:t>
            </a:r>
          </a:p>
          <a:p>
            <a:pPr algn="just">
              <a:buClr>
                <a:srgbClr val="262626"/>
              </a:buClr>
            </a:pPr>
            <a:endParaRPr lang="en-US" sz="3200" dirty="0"/>
          </a:p>
        </p:txBody>
      </p:sp>
      <p:pic>
        <p:nvPicPr>
          <p:cNvPr id="4" name="Picture 4" descr="A picture containing game&#10;&#10;Description generated with very high confidence">
            <a:extLst>
              <a:ext uri="{FF2B5EF4-FFF2-40B4-BE49-F238E27FC236}">
                <a16:creationId xmlns:a16="http://schemas.microsoft.com/office/drawing/2014/main" id="{1119469A-D96A-47FA-B1C9-0897978125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887420" y="3320451"/>
            <a:ext cx="3936520" cy="29487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B48C11-6F00-4330-BF74-8FAEEA969386}"/>
              </a:ext>
            </a:extLst>
          </p:cNvPr>
          <p:cNvSpPr txBox="1"/>
          <p:nvPr/>
        </p:nvSpPr>
        <p:spPr>
          <a:xfrm>
            <a:off x="9080740" y="6269247"/>
            <a:ext cx="2743200" cy="317500"/>
          </a:xfrm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r>
              <a:rPr lang="en-US">
                <a:hlinkClick r:id="rId6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5"/>
              </a:rPr>
              <a:t>CC BY-SA-NC</a:t>
            </a:r>
            <a:r>
              <a:rPr lang="en-US"/>
              <a:t>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44DD967-89B4-4858-9AED-7A1A6B90B6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994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51"/>
    </mc:Choice>
    <mc:Fallback>
      <p:transition spd="slow" advTm="37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14" x="3286125" y="6170613"/>
          <p14:tracePt t="3686" x="2465388" y="6807200"/>
          <p14:tracePt t="3690" x="2478088" y="6757988"/>
          <p14:tracePt t="3695" x="2478088" y="6707188"/>
          <p14:tracePt t="3697" x="2478088" y="6632575"/>
          <p14:tracePt t="3701" x="2478088" y="6557963"/>
          <p14:tracePt t="3706" x="2478088" y="6470650"/>
          <p14:tracePt t="3710" x="2478088" y="6370638"/>
          <p14:tracePt t="3714" x="2478088" y="6281738"/>
          <p14:tracePt t="3718" x="2478088" y="6181725"/>
          <p14:tracePt t="3723" x="2478088" y="6081713"/>
          <p14:tracePt t="3727" x="2478088" y="5969000"/>
          <p14:tracePt t="3732" x="2478088" y="5843588"/>
          <p14:tracePt t="3736" x="2465388" y="5719763"/>
          <p14:tracePt t="3742" x="2441575" y="5594350"/>
          <p14:tracePt t="3747" x="2416175" y="5381625"/>
          <p14:tracePt t="3751" x="2403475" y="5268913"/>
          <p14:tracePt t="3755" x="2390775" y="5181600"/>
          <p14:tracePt t="3759" x="2378075" y="5081588"/>
          <p14:tracePt t="3763" x="2352675" y="4968875"/>
          <p14:tracePt t="3767" x="2328863" y="4856163"/>
          <p14:tracePt t="3772" x="2303463" y="4756150"/>
          <p14:tracePt t="3776" x="2278063" y="4667250"/>
          <p14:tracePt t="3780" x="2252663" y="4567238"/>
          <p14:tracePt t="3783" x="2228850" y="4479925"/>
          <p14:tracePt t="3790" x="2203450" y="4379913"/>
          <p14:tracePt t="3793" x="2178050" y="4267200"/>
          <p14:tracePt t="3797" x="2165350" y="4154488"/>
          <p14:tracePt t="3801" x="2152650" y="4067175"/>
          <p14:tracePt t="3806" x="2139950" y="3967163"/>
          <p14:tracePt t="3811" x="2139950" y="3879850"/>
          <p14:tracePt t="3814" x="2127250" y="3779838"/>
          <p14:tracePt t="3817" x="2116138" y="3692525"/>
          <p14:tracePt t="3822" x="2103438" y="3590925"/>
          <p14:tracePt t="3827" x="2090738" y="3503613"/>
          <p14:tracePt t="3829" x="2078038" y="3403600"/>
          <p14:tracePt t="3833" x="2065338" y="3303588"/>
          <p14:tracePt t="3840" x="2052638" y="3216275"/>
          <p14:tracePt t="3843" x="2027238" y="3141663"/>
          <p14:tracePt t="3847" x="2003425" y="3065463"/>
          <p14:tracePt t="3851" x="1990725" y="3003550"/>
          <p14:tracePt t="3855" x="1965325" y="2941638"/>
          <p14:tracePt t="3860" x="1952625" y="2903538"/>
          <p14:tracePt t="3863" x="1927225" y="2865438"/>
          <p14:tracePt t="3867" x="1927225" y="2828925"/>
          <p14:tracePt t="3872" x="1903413" y="2778125"/>
          <p14:tracePt t="3876" x="1890713" y="2765425"/>
          <p14:tracePt t="3879" x="1878013" y="2716213"/>
          <p14:tracePt t="3883" x="1865313" y="2703513"/>
          <p14:tracePt t="3888" x="1852613" y="2678113"/>
          <p14:tracePt t="3893" x="1839913" y="2665413"/>
          <p14:tracePt t="3895" x="1827213" y="2652713"/>
          <p14:tracePt t="3899" x="1814513" y="2627313"/>
          <p14:tracePt t="3910" x="1814513" y="2603500"/>
          <p14:tracePt t="3913" x="1790700" y="2590800"/>
          <p14:tracePt t="3918" x="1790700" y="2578100"/>
          <p14:tracePt t="3926" x="1778000" y="2565400"/>
          <p14:tracePt t="3933" x="1778000" y="2552700"/>
          <p14:tracePt t="3945" x="1778000" y="2540000"/>
          <p14:tracePt t="3949" x="1778000" y="2527300"/>
          <p14:tracePt t="3959" x="1765300" y="2516188"/>
          <p14:tracePt t="3966" x="1765300" y="2503488"/>
          <p14:tracePt t="3976" x="1765300" y="2490788"/>
          <p14:tracePt t="3979" x="1765300" y="2478088"/>
          <p14:tracePt t="3989" x="1752600" y="2465388"/>
          <p14:tracePt t="3992" x="1739900" y="2452688"/>
          <p14:tracePt t="3995" x="1739900" y="2439988"/>
          <p14:tracePt t="3999" x="1739900" y="2427288"/>
          <p14:tracePt t="4005" x="1739900" y="2414588"/>
          <p14:tracePt t="4009" x="1739900" y="2390775"/>
          <p14:tracePt t="4011" x="1727200" y="2378075"/>
          <p14:tracePt t="4015" x="1727200" y="2365375"/>
          <p14:tracePt t="4020" x="1714500" y="2339975"/>
          <p14:tracePt t="4024" x="1714500" y="2314575"/>
          <p14:tracePt t="4027" x="1714500" y="2303463"/>
          <p14:tracePt t="4031" x="1714500" y="2290763"/>
          <p14:tracePt t="4039" x="1689100" y="2265363"/>
          <p14:tracePt t="4043" x="1689100" y="2252663"/>
          <p14:tracePt t="4045" x="1689100" y="2239963"/>
          <p14:tracePt t="4049" x="1689100" y="2227263"/>
          <p14:tracePt t="4055" x="1677988" y="2227263"/>
          <p14:tracePt t="4058" x="1677988" y="2201863"/>
          <p14:tracePt t="4061" x="1665288" y="2201863"/>
          <p14:tracePt t="4065" x="1665288" y="2190750"/>
          <p14:tracePt t="4070" x="1665288" y="2178050"/>
          <p14:tracePt t="4074" x="1665288" y="2165350"/>
          <p14:tracePt t="4081" x="1652588" y="2165350"/>
          <p14:tracePt t="4090" x="1652588" y="2152650"/>
          <p14:tracePt t="4099" x="1639888" y="2139950"/>
          <p14:tracePt t="4115" x="1614488" y="2114550"/>
          <p14:tracePt t="4125" x="1601788" y="2101850"/>
          <p14:tracePt t="4131" x="1589088" y="2101850"/>
          <p14:tracePt t="4136" x="1577975" y="2101850"/>
          <p14:tracePt t="4140" x="1565275" y="2089150"/>
          <p14:tracePt t="4143" x="1539875" y="2078038"/>
          <p14:tracePt t="4148" x="1501775" y="2065338"/>
          <p14:tracePt t="4156" x="1501775" y="2052638"/>
          <p14:tracePt t="4162" x="1489075" y="2052638"/>
          <p14:tracePt t="4172" x="1439863" y="2027238"/>
          <p14:tracePt t="4175" x="1401763" y="2027238"/>
          <p14:tracePt t="4178" x="1363663" y="2001838"/>
          <p14:tracePt t="4181" x="1327150" y="1989138"/>
          <p14:tracePt t="4185" x="1301750" y="1978025"/>
          <p14:tracePt t="4191" x="1263650" y="1952625"/>
          <p14:tracePt t="4194" x="1227138" y="1939925"/>
          <p14:tracePt t="4197" x="1176338" y="1927225"/>
          <p14:tracePt t="4201" x="1139825" y="1914525"/>
          <p14:tracePt t="4205" x="1101725" y="1889125"/>
          <p14:tracePt t="4210" x="1063625" y="1876425"/>
          <p14:tracePt t="4213" x="1027113" y="1865313"/>
          <p14:tracePt t="4217" x="976313" y="1839913"/>
          <p14:tracePt t="4225" x="963613" y="1839913"/>
          <p14:tracePt t="4227" x="938213" y="1814513"/>
          <p14:tracePt t="4235" x="901700" y="1776413"/>
          <p14:tracePt t="4239" x="889000" y="1776413"/>
          <p14:tracePt t="4243" x="863600" y="1739900"/>
          <p14:tracePt t="4247" x="838200" y="1714500"/>
          <p14:tracePt t="4251" x="814388" y="1663700"/>
          <p14:tracePt t="4255" x="788988" y="1639888"/>
          <p14:tracePt t="4259" x="763588" y="1614488"/>
          <p14:tracePt t="4263" x="738188" y="1589088"/>
          <p14:tracePt t="4267" x="701675" y="1539875"/>
          <p14:tracePt t="4272" x="676275" y="1527175"/>
          <p14:tracePt t="4277" x="663575" y="1489075"/>
          <p14:tracePt t="4280" x="638175" y="1463675"/>
          <p14:tracePt t="4286" x="612775" y="1450975"/>
          <p14:tracePt t="4291" x="600075" y="1427163"/>
          <p14:tracePt t="4297" x="576263" y="1401763"/>
          <p14:tracePt t="4302" x="563563" y="1389063"/>
          <p14:tracePt t="4305" x="563563" y="1376363"/>
          <p14:tracePt t="4310" x="563563" y="1350963"/>
          <p14:tracePt t="4317" x="563563" y="1339850"/>
          <p14:tracePt t="4322" x="563563" y="1327150"/>
          <p14:tracePt t="4325" x="563563" y="1314450"/>
          <p14:tracePt t="4333" x="563563" y="1301750"/>
          <p14:tracePt t="4340" x="563563" y="1276350"/>
          <p14:tracePt t="4343" x="563563" y="1263650"/>
          <p14:tracePt t="4347" x="588963" y="1238250"/>
          <p14:tracePt t="4351" x="612775" y="1227138"/>
          <p14:tracePt t="4355" x="650875" y="1201738"/>
          <p14:tracePt t="4359" x="663575" y="1189038"/>
          <p14:tracePt t="4363" x="701675" y="1150938"/>
          <p14:tracePt t="4367" x="750888" y="1138238"/>
          <p14:tracePt t="4372" x="801688" y="1101725"/>
          <p14:tracePt t="4376" x="863600" y="1076325"/>
          <p14:tracePt t="4379" x="914400" y="1050925"/>
          <p14:tracePt t="4383" x="976313" y="1025525"/>
          <p14:tracePt t="4388" x="1001713" y="1014413"/>
          <p14:tracePt t="4393" x="1038225" y="1001713"/>
          <p14:tracePt t="4395" x="1101725" y="976313"/>
          <p14:tracePt t="4399" x="1150938" y="950913"/>
          <p14:tracePt t="4403" x="1227138" y="925513"/>
          <p14:tracePt t="4409" x="1301750" y="925513"/>
          <p14:tracePt t="4413" x="1376363" y="901700"/>
          <p14:tracePt t="4417" x="1439863" y="889000"/>
          <p14:tracePt t="4422" x="1514475" y="876300"/>
          <p14:tracePt t="4426" x="1589088" y="850900"/>
          <p14:tracePt t="4431" x="1665288" y="838200"/>
          <p14:tracePt t="4434" x="1778000" y="825500"/>
          <p14:tracePt t="4438" x="1878013" y="812800"/>
          <p14:tracePt t="4442" x="1978025" y="801688"/>
          <p14:tracePt t="4445" x="2078038" y="788988"/>
          <p14:tracePt t="4449" x="2203450" y="776288"/>
          <p14:tracePt t="4453" x="2316163" y="763588"/>
          <p14:tracePt t="4458" x="2428875" y="750888"/>
          <p14:tracePt t="4461" x="2554288" y="738188"/>
          <p14:tracePt t="4465" x="2690813" y="738188"/>
          <p14:tracePt t="4471" x="2816225" y="738188"/>
          <p14:tracePt t="4475" x="2941638" y="725488"/>
          <p14:tracePt t="4479" x="3054350" y="725488"/>
          <p14:tracePt t="4483" x="3154363" y="725488"/>
          <p14:tracePt t="4488" x="3267075" y="725488"/>
          <p14:tracePt t="4492" x="3392488" y="725488"/>
          <p14:tracePt t="4496" x="3492500" y="725488"/>
          <p14:tracePt t="4499" x="3592513" y="725488"/>
          <p14:tracePt t="4503" x="3667125" y="725488"/>
          <p14:tracePt t="4508" x="3756025" y="725488"/>
          <p14:tracePt t="4511" x="3856038" y="725488"/>
          <p14:tracePt t="4515" x="3956050" y="725488"/>
          <p14:tracePt t="4520" x="4043363" y="725488"/>
          <p14:tracePt t="4524" x="4130675" y="725488"/>
          <p14:tracePt t="4527" x="4217988" y="738188"/>
          <p14:tracePt t="4533" x="4305300" y="763588"/>
          <p14:tracePt t="4539" x="4394200" y="776288"/>
          <p14:tracePt t="4543" x="4481513" y="788988"/>
          <p14:tracePt t="4546" x="4568825" y="812800"/>
          <p14:tracePt t="4549" x="4630738" y="825500"/>
          <p14:tracePt t="4553" x="4706938" y="838200"/>
          <p14:tracePt t="4559" x="4794250" y="850900"/>
          <p14:tracePt t="4562" x="4881563" y="876300"/>
          <p14:tracePt t="4565" x="4968875" y="889000"/>
          <p14:tracePt t="4570" x="5057775" y="901700"/>
          <p14:tracePt t="4574" x="5132388" y="912813"/>
          <p14:tracePt t="4578" x="5219700" y="925513"/>
          <p14:tracePt t="4581" x="5307013" y="938213"/>
          <p14:tracePt t="4585" x="5394325" y="950913"/>
          <p14:tracePt t="4590" x="5470525" y="963613"/>
          <p14:tracePt t="4595" x="5532438" y="963613"/>
          <p14:tracePt t="4599" x="5607050" y="976313"/>
          <p14:tracePt t="4604" x="5657850" y="989013"/>
          <p14:tracePt t="4608" x="5695950" y="1001713"/>
          <p14:tracePt t="4611" x="5732463" y="1001713"/>
          <p14:tracePt t="4615" x="5745163" y="1001713"/>
          <p14:tracePt t="4620" x="5770563" y="1014413"/>
          <p14:tracePt t="4628" x="5795963" y="1025525"/>
          <p14:tracePt t="4631" x="5795963" y="1038225"/>
          <p14:tracePt t="4641" x="5795963" y="1050925"/>
          <p14:tracePt t="4651" x="5795963" y="1063625"/>
          <p14:tracePt t="4659" x="5795963" y="1076325"/>
          <p14:tracePt t="4662" x="5795963" y="1089025"/>
          <p14:tracePt t="4665" x="5795963" y="1114425"/>
          <p14:tracePt t="4670" x="5783263" y="1125538"/>
          <p14:tracePt t="4674" x="5770563" y="1176338"/>
          <p14:tracePt t="4676" x="5757863" y="1189038"/>
          <p14:tracePt t="4681" x="5745163" y="1201738"/>
          <p14:tracePt t="4686" x="5719763" y="1238250"/>
          <p14:tracePt t="4690" x="5708650" y="1250950"/>
          <p14:tracePt t="4695" x="5683250" y="1276350"/>
          <p14:tracePt t="4698" x="5670550" y="1301750"/>
          <p14:tracePt t="4702" x="5645150" y="1301750"/>
          <p14:tracePt t="4705" x="5632450" y="1327150"/>
          <p14:tracePt t="4709" x="5619750" y="1339850"/>
          <p14:tracePt t="4713" x="5595938" y="1376363"/>
          <p14:tracePt t="4720" x="5583238" y="1389063"/>
          <p14:tracePt t="4723" x="5557838" y="1401763"/>
          <p14:tracePt t="4727" x="5545138" y="1401763"/>
          <p14:tracePt t="4731" x="5519738" y="1439863"/>
          <p14:tracePt t="4736" x="5483225" y="1439863"/>
          <p14:tracePt t="4741" x="5445125" y="1463675"/>
          <p14:tracePt t="4744" x="5407025" y="1463675"/>
          <p14:tracePt t="4750" x="5383213" y="1489075"/>
          <p14:tracePt t="4755" x="5307013" y="1501775"/>
          <p14:tracePt t="4761" x="5281613" y="1514475"/>
          <p14:tracePt t="4763" x="5232400" y="1527175"/>
          <p14:tracePt t="4767" x="5181600" y="1539875"/>
          <p14:tracePt t="4772" x="5106988" y="1563688"/>
          <p14:tracePt t="4777" x="5045075" y="1576388"/>
          <p14:tracePt t="4781" x="4968875" y="1589088"/>
          <p14:tracePt t="4785" x="4894263" y="1601788"/>
          <p14:tracePt t="4790" x="4819650" y="1614488"/>
          <p14:tracePt t="4793" x="4732338" y="1639888"/>
          <p14:tracePt t="4797" x="4643438" y="1652588"/>
          <p14:tracePt t="4801" x="4530725" y="1663700"/>
          <p14:tracePt t="4805" x="4468813" y="1663700"/>
          <p14:tracePt t="4809" x="4381500" y="1676400"/>
          <p14:tracePt t="4813" x="4294188" y="1676400"/>
          <p14:tracePt t="4818" x="4217988" y="1676400"/>
          <p14:tracePt t="4822" x="4130675" y="1676400"/>
          <p14:tracePt t="4826" x="4068763" y="1676400"/>
          <p14:tracePt t="4829" x="3979863" y="1676400"/>
          <p14:tracePt t="4833" x="3905250" y="1689100"/>
          <p14:tracePt t="4840" x="3843338" y="1689100"/>
          <p14:tracePt t="4843" x="3756025" y="1689100"/>
          <p14:tracePt t="4847" x="3692525" y="1689100"/>
          <p14:tracePt t="4851" x="3617913" y="1689100"/>
          <p14:tracePt t="4856" x="3554413" y="1689100"/>
          <p14:tracePt t="4859" x="3479800" y="1689100"/>
          <p14:tracePt t="4863" x="3417888" y="1689100"/>
          <p14:tracePt t="4867" x="3367088" y="1689100"/>
          <p14:tracePt t="4874" x="3317875" y="1701800"/>
          <p14:tracePt t="4876" x="3241675" y="1714500"/>
          <p14:tracePt t="4879" x="3192463" y="1714500"/>
          <p14:tracePt t="4883" x="3167063" y="1714500"/>
          <p14:tracePt t="4889" x="3128963" y="1714500"/>
          <p14:tracePt t="4892" x="3092450" y="1714500"/>
          <p14:tracePt t="4895" x="3054350" y="1714500"/>
          <p14:tracePt t="4899" x="3016250" y="1714500"/>
          <p14:tracePt t="4906" x="2979738" y="1714500"/>
          <p14:tracePt t="4909" x="2928938" y="1714500"/>
          <p14:tracePt t="4913" x="2867025" y="1714500"/>
          <p14:tracePt t="4917" x="2803525" y="1714500"/>
          <p14:tracePt t="4922" x="2741613" y="1714500"/>
          <p14:tracePt t="4926" x="2690813" y="1714500"/>
          <p14:tracePt t="4929" x="2654300" y="1714500"/>
          <p14:tracePt t="4933" x="2616200" y="1714500"/>
          <p14:tracePt t="4939" x="2578100" y="1714500"/>
          <p14:tracePt t="4942" x="2541588" y="1714500"/>
          <p14:tracePt t="4946" x="2503488" y="1714500"/>
          <p14:tracePt t="4949" x="2452688" y="1714500"/>
          <p14:tracePt t="4954" x="2416175" y="1701800"/>
          <p14:tracePt t="4958" x="2365375" y="1689100"/>
          <p14:tracePt t="4962" x="2328863" y="1689100"/>
          <p14:tracePt t="4967" x="2290763" y="1676400"/>
          <p14:tracePt t="4972" x="2252663" y="1676400"/>
          <p14:tracePt t="4976" x="2216150" y="1663700"/>
          <p14:tracePt t="4979" x="2178050" y="1663700"/>
          <p14:tracePt t="4983" x="2139950" y="1652588"/>
          <p14:tracePt t="4990" x="2103438" y="1652588"/>
          <p14:tracePt t="4993" x="2065338" y="1652588"/>
          <p14:tracePt t="4996" x="2027238" y="1639888"/>
          <p14:tracePt t="4999" x="2003425" y="1639888"/>
          <p14:tracePt t="5004" x="1990725" y="1639888"/>
          <p14:tracePt t="5008" x="1965325" y="1639888"/>
          <p14:tracePt t="5011" x="1939925" y="1639888"/>
          <p14:tracePt t="5015" x="1927225" y="1639888"/>
          <p14:tracePt t="5019" x="1903413" y="1627188"/>
          <p14:tracePt t="5026" x="1890713" y="1614488"/>
          <p14:tracePt t="5029" x="1865313" y="1614488"/>
          <p14:tracePt t="5038" x="1852613" y="1614488"/>
          <p14:tracePt t="5042" x="1839913" y="1614488"/>
          <p14:tracePt t="5045" x="1827213" y="1614488"/>
          <p14:tracePt t="5055" x="1814513" y="1614488"/>
          <p14:tracePt t="5059" x="1801813" y="1614488"/>
          <p14:tracePt t="5062" x="1790700" y="1601788"/>
          <p14:tracePt t="5074" x="1765300" y="1589088"/>
          <p14:tracePt t="5077" x="1752600" y="1589088"/>
          <p14:tracePt t="5081" x="1739900" y="1589088"/>
          <p14:tracePt t="5092" x="1714500" y="1589088"/>
          <p14:tracePt t="5099" x="1701800" y="1589088"/>
          <p14:tracePt t="5104" x="1689100" y="1589088"/>
          <p14:tracePt t="5108" x="1665288" y="1589088"/>
          <p14:tracePt t="5115" x="1639888" y="1576388"/>
          <p14:tracePt t="5124" x="1614488" y="1576388"/>
          <p14:tracePt t="5127" x="1601788" y="1576388"/>
          <p14:tracePt t="5136" x="1577975" y="1576388"/>
          <p14:tracePt t="5140" x="1552575" y="1563688"/>
          <p14:tracePt t="5143" x="1527175" y="1563688"/>
          <p14:tracePt t="5147" x="1489075" y="1563688"/>
          <p14:tracePt t="5153" x="1465263" y="1539875"/>
          <p14:tracePt t="5158" x="1439863" y="1539875"/>
          <p14:tracePt t="5161" x="1414463" y="1539875"/>
          <p14:tracePt t="5166" x="1376363" y="1539875"/>
          <p14:tracePt t="5174" x="1301750" y="1527175"/>
          <p14:tracePt t="5177" x="1263650" y="1527175"/>
          <p14:tracePt t="5182" x="1227138" y="1514475"/>
          <p14:tracePt t="5185" x="1201738" y="1514475"/>
          <p14:tracePt t="5190" x="1163638" y="1514475"/>
          <p14:tracePt t="5193" x="1127125" y="1501775"/>
          <p14:tracePt t="5198" x="1101725" y="1501775"/>
          <p14:tracePt t="5201" x="1076325" y="1501775"/>
          <p14:tracePt t="5205" x="1038225" y="1501775"/>
          <p14:tracePt t="5209" x="1001713" y="1489075"/>
          <p14:tracePt t="5215" x="976313" y="1489075"/>
          <p14:tracePt t="5220" x="950913" y="1489075"/>
          <p14:tracePt t="5224" x="925513" y="1489075"/>
          <p14:tracePt t="5227" x="876300" y="1476375"/>
          <p14:tracePt t="5231" x="863600" y="1476375"/>
          <p14:tracePt t="5235" x="825500" y="1476375"/>
          <p14:tracePt t="5241" x="801688" y="1476375"/>
          <p14:tracePt t="5243" x="776288" y="1463675"/>
          <p14:tracePt t="5247" x="763588" y="1463675"/>
          <p14:tracePt t="5251" x="750888" y="1463675"/>
          <p14:tracePt t="5255" x="738188" y="1463675"/>
          <p14:tracePt t="5259" x="725488" y="1463675"/>
          <p14:tracePt t="5263" x="712788" y="1463675"/>
          <p14:tracePt t="5267" x="712788" y="1450975"/>
          <p14:tracePt t="5278" x="701675" y="1439863"/>
          <p14:tracePt t="5294" x="701675" y="1427163"/>
          <p14:tracePt t="5297" x="701675" y="1414463"/>
          <p14:tracePt t="5306" x="712788" y="1389063"/>
          <p14:tracePt t="5310" x="725488" y="1376363"/>
          <p14:tracePt t="5313" x="725488" y="1363663"/>
          <p14:tracePt t="5317" x="750888" y="1339850"/>
          <p14:tracePt t="5322" x="776288" y="1314450"/>
          <p14:tracePt t="5325" x="788988" y="1301750"/>
          <p14:tracePt t="5329" x="814388" y="1289050"/>
          <p14:tracePt t="5333" x="850900" y="1250950"/>
          <p14:tracePt t="5339" x="876300" y="1238250"/>
          <p14:tracePt t="5345" x="914400" y="1214438"/>
          <p14:tracePt t="5347" x="950913" y="1201738"/>
          <p14:tracePt t="5351" x="989013" y="1176338"/>
          <p14:tracePt t="5355" x="1050925" y="1150938"/>
          <p14:tracePt t="5359" x="1114425" y="1138238"/>
          <p14:tracePt t="5363" x="1189038" y="1114425"/>
          <p14:tracePt t="5367" x="1276350" y="1089025"/>
          <p14:tracePt t="5373" x="1363663" y="1076325"/>
          <p14:tracePt t="5377" x="1452563" y="1063625"/>
          <p14:tracePt t="5379" x="1565275" y="1025525"/>
          <p14:tracePt t="5383" x="1689100" y="1001713"/>
          <p14:tracePt t="5388" x="1801813" y="989013"/>
          <p14:tracePt t="5393" x="1914525" y="976313"/>
          <p14:tracePt t="5395" x="2014538" y="950913"/>
          <p14:tracePt t="5401" x="2127250" y="938213"/>
          <p14:tracePt t="5406" x="2252663" y="938213"/>
          <p14:tracePt t="5410" x="2352675" y="938213"/>
          <p14:tracePt t="5413" x="2465388" y="938213"/>
          <p14:tracePt t="5417" x="2578100" y="938213"/>
          <p14:tracePt t="5423" x="2678113" y="938213"/>
          <p14:tracePt t="5426" x="2803525" y="938213"/>
          <p14:tracePt t="5429" x="2903538" y="938213"/>
          <p14:tracePt t="5433" x="3016250" y="938213"/>
          <p14:tracePt t="5438" x="3128963" y="938213"/>
          <p14:tracePt t="5442" x="3267075" y="938213"/>
          <p14:tracePt t="5445" x="3405188" y="938213"/>
          <p14:tracePt t="5449" x="3530600" y="950913"/>
          <p14:tracePt t="5454" x="3679825" y="963613"/>
          <p14:tracePt t="5458" x="3817938" y="976313"/>
          <p14:tracePt t="5464" x="3968750" y="1001713"/>
          <p14:tracePt t="5467" x="4117975" y="1014413"/>
          <p14:tracePt t="5471" x="4268788" y="1025525"/>
          <p14:tracePt t="5475" x="4406900" y="1050925"/>
          <p14:tracePt t="5479" x="4543425" y="1063625"/>
          <p14:tracePt t="5483" x="4694238" y="1076325"/>
          <p14:tracePt t="5488" x="4856163" y="1076325"/>
          <p14:tracePt t="5492" x="5019675" y="1089025"/>
          <p14:tracePt t="5496" x="5170488" y="1101725"/>
          <p14:tracePt t="5499" x="5307013" y="1101725"/>
          <p14:tracePt t="5503" x="5457825" y="1114425"/>
          <p14:tracePt t="5509" x="5607050" y="1114425"/>
          <p14:tracePt t="5512" x="5745163" y="1125538"/>
          <p14:tracePt t="5515" x="5857875" y="1150938"/>
          <p14:tracePt t="5520" x="5983288" y="1163638"/>
          <p14:tracePt t="5526" x="6070600" y="1189038"/>
          <p14:tracePt t="5529" x="6134100" y="1201738"/>
          <p14:tracePt t="5534" x="6208713" y="1201738"/>
          <p14:tracePt t="5538" x="6259513" y="1214438"/>
          <p14:tracePt t="5542" x="6321425" y="1227138"/>
          <p14:tracePt t="5545" x="6370638" y="1227138"/>
          <p14:tracePt t="5549" x="6408738" y="1227138"/>
          <p14:tracePt t="5555" x="6421438" y="1250950"/>
          <p14:tracePt t="5559" x="6434138" y="1250950"/>
          <p14:tracePt t="5562" x="6446838" y="1250950"/>
          <p14:tracePt t="5566" x="6459538" y="1263650"/>
          <p14:tracePt t="5582" x="6459538" y="1276350"/>
          <p14:tracePt t="5592" x="6459538" y="1289050"/>
          <p14:tracePt t="5595" x="6459538" y="1301750"/>
          <p14:tracePt t="5599" x="6459538" y="1314450"/>
          <p14:tracePt t="5605" x="6446838" y="1327150"/>
          <p14:tracePt t="5607" x="6446838" y="1350963"/>
          <p14:tracePt t="5611" x="6421438" y="1363663"/>
          <p14:tracePt t="5615" x="6408738" y="1376363"/>
          <p14:tracePt t="5620" x="6370638" y="1401763"/>
          <p14:tracePt t="5625" x="6346825" y="1427163"/>
          <p14:tracePt t="5627" x="6334125" y="1427163"/>
          <p14:tracePt t="5631" x="6296025" y="1450975"/>
          <p14:tracePt t="5635" x="6259513" y="1463675"/>
          <p14:tracePt t="5641" x="6234113" y="1489075"/>
          <p14:tracePt t="5643" x="6196013" y="1501775"/>
          <p14:tracePt t="5649" x="6157913" y="1514475"/>
          <p14:tracePt t="5654" x="6121400" y="1539875"/>
          <p14:tracePt t="5658" x="6070600" y="1563688"/>
          <p14:tracePt t="5662" x="6034088" y="1563688"/>
          <p14:tracePt t="5665" x="5983288" y="1589088"/>
          <p14:tracePt t="5670" x="5921375" y="1601788"/>
          <p14:tracePt t="5674" x="5883275" y="1639888"/>
          <p14:tracePt t="5678" x="5821363" y="1652588"/>
          <p14:tracePt t="5681" x="5783263" y="1663700"/>
          <p14:tracePt t="5685" x="5745163" y="1676400"/>
          <p14:tracePt t="5690" x="5708650" y="1714500"/>
          <p14:tracePt t="5694" x="5670550" y="1714500"/>
          <p14:tracePt t="5697" x="5619750" y="1727200"/>
          <p14:tracePt t="5701" x="5583238" y="1752600"/>
          <p14:tracePt t="5705" x="5557838" y="1765300"/>
          <p14:tracePt t="5711" x="5519738" y="1765300"/>
          <p14:tracePt t="5715" x="5483225" y="1776413"/>
          <p14:tracePt t="5719" x="5457825" y="1801813"/>
          <p14:tracePt t="5724" x="5419725" y="1827213"/>
          <p14:tracePt t="5728" x="5394325" y="1827213"/>
          <p14:tracePt t="5731" x="5370513" y="1839913"/>
          <p14:tracePt t="5735" x="5345113" y="1839913"/>
          <p14:tracePt t="5744" x="5281613" y="1852613"/>
          <p14:tracePt t="5747" x="5245100" y="1865313"/>
          <p14:tracePt t="5752" x="5207000" y="1876425"/>
          <p14:tracePt t="5758" x="5170488" y="1876425"/>
          <p14:tracePt t="5761" x="5119688" y="1876425"/>
          <p14:tracePt t="5763" x="5068888" y="1876425"/>
          <p14:tracePt t="5767" x="5032375" y="1889125"/>
          <p14:tracePt t="5775" x="5006975" y="1889125"/>
          <p14:tracePt t="5778" x="4956175" y="1889125"/>
          <p14:tracePt t="5781" x="4881563" y="1889125"/>
          <p14:tracePt t="5786" x="4819650" y="1889125"/>
          <p14:tracePt t="5791" x="4743450" y="1889125"/>
          <p14:tracePt t="5793" x="4681538" y="1901825"/>
          <p14:tracePt t="5797" x="4594225" y="1901825"/>
          <p14:tracePt t="5801" x="4506913" y="1901825"/>
          <p14:tracePt t="5806" x="4443413" y="1901825"/>
          <p14:tracePt t="5809" x="4356100" y="1901825"/>
          <p14:tracePt t="5813" x="4294188" y="1901825"/>
          <p14:tracePt t="5817" x="4217988" y="1901825"/>
          <p14:tracePt t="5823" x="4156075" y="1901825"/>
          <p14:tracePt t="5826" x="4081463" y="1901825"/>
          <p14:tracePt t="5829" x="4030663" y="1901825"/>
          <p14:tracePt t="5836" x="3968750" y="1901825"/>
          <p14:tracePt t="5840" x="3892550" y="1901825"/>
          <p14:tracePt t="5843" x="3830638" y="1901825"/>
          <p14:tracePt t="5847" x="3679825" y="1901825"/>
          <p14:tracePt t="5851" x="3579813" y="1901825"/>
          <p14:tracePt t="5858" x="3492500" y="1901825"/>
          <p14:tracePt t="5860" x="3429000" y="1901825"/>
          <p14:tracePt t="5863" x="3367088" y="1901825"/>
          <p14:tracePt t="5868" x="3305175" y="1901825"/>
          <p14:tracePt t="5873" x="3254375" y="1901825"/>
          <p14:tracePt t="5876" x="3192463" y="1901825"/>
          <p14:tracePt t="5879" x="3116263" y="1901825"/>
          <p14:tracePt t="5884" x="3067050" y="1901825"/>
          <p14:tracePt t="5891" x="2967038" y="1901825"/>
          <p14:tracePt t="5897" x="2916238" y="1901825"/>
          <p14:tracePt t="5901" x="2867025" y="1901825"/>
          <p14:tracePt t="5905" x="2816225" y="1901825"/>
          <p14:tracePt t="5909" x="2767013" y="1901825"/>
          <p14:tracePt t="5913" x="2703513" y="1901825"/>
          <p14:tracePt t="5918" x="2654300" y="1901825"/>
          <p14:tracePt t="5922" x="2603500" y="1901825"/>
          <p14:tracePt t="5926" x="2554288" y="1901825"/>
          <p14:tracePt t="5929" x="2516188" y="1901825"/>
          <p14:tracePt t="5933" x="2478088" y="1901825"/>
          <p14:tracePt t="5938" x="2428875" y="1901825"/>
          <p14:tracePt t="5942" x="2378075" y="1901825"/>
          <p14:tracePt t="5945" x="2328863" y="1901825"/>
          <p14:tracePt t="5949" x="2290763" y="1901825"/>
          <p14:tracePt t="5953" x="2239963" y="1901825"/>
          <p14:tracePt t="5959" x="2190750" y="1901825"/>
          <p14:tracePt t="5963" x="2139950" y="1901825"/>
          <p14:tracePt t="5967" x="2078038" y="1901825"/>
          <p14:tracePt t="5972" x="2027238" y="1901825"/>
          <p14:tracePt t="5975" x="1978025" y="1901825"/>
          <p14:tracePt t="5979" x="1927225" y="1901825"/>
          <p14:tracePt t="5983" x="1878013" y="1901825"/>
          <p14:tracePt t="5989" x="1839913" y="1914525"/>
          <p14:tracePt t="5992" x="1801813" y="1927225"/>
          <p14:tracePt t="5995" x="1765300" y="1927225"/>
          <p14:tracePt t="5999" x="1727200" y="1927225"/>
          <p14:tracePt t="6004" x="1689100" y="1927225"/>
          <p14:tracePt t="6009" x="1652588" y="1927225"/>
          <p14:tracePt t="6012" x="1614488" y="1927225"/>
          <p14:tracePt t="6015" x="1577975" y="1927225"/>
          <p14:tracePt t="6022" x="1539875" y="1927225"/>
          <p14:tracePt t="6025" x="1501775" y="1927225"/>
          <p14:tracePt t="6029" x="1476375" y="1939925"/>
          <p14:tracePt t="6033" x="1439863" y="1939925"/>
          <p14:tracePt t="6038" x="1414463" y="1939925"/>
          <p14:tracePt t="6043" x="1414463" y="1952625"/>
          <p14:tracePt t="6046" x="1401763" y="1952625"/>
          <p14:tracePt t="6049" x="1363663" y="1952625"/>
          <p14:tracePt t="6057" x="1339850" y="1952625"/>
          <p14:tracePt t="6062" x="1327150" y="1952625"/>
          <p14:tracePt t="6065" x="1314450" y="1952625"/>
          <p14:tracePt t="6070" x="1301750" y="1952625"/>
          <p14:tracePt t="6077" x="1276350" y="1952625"/>
          <p14:tracePt t="6088" x="1263650" y="1952625"/>
          <p14:tracePt t="6151" x="1252538" y="1952625"/>
          <p14:tracePt t="6191" x="1239838" y="1952625"/>
          <p14:tracePt t="6231" x="1227138" y="1952625"/>
          <p14:tracePt t="6250" x="1214438" y="1939925"/>
          <p14:tracePt t="6255" x="1214438" y="1927225"/>
          <p14:tracePt t="6271" x="1201738" y="1927225"/>
          <p14:tracePt t="6295" x="1189038" y="1927225"/>
          <p14:tracePt t="6367" x="1176338" y="1927225"/>
          <p14:tracePt t="6439" x="1163638" y="1939925"/>
          <p14:tracePt t="6449" x="1150938" y="1952625"/>
          <p14:tracePt t="6567" x="1139825" y="1965325"/>
          <p14:tracePt t="6607" x="1127125" y="1978025"/>
          <p14:tracePt t="6627" x="1127125" y="1989138"/>
          <p14:tracePt t="6647" x="1114425" y="2001838"/>
          <p14:tracePt t="6663" x="1101725" y="2001838"/>
          <p14:tracePt t="6687" x="1101725" y="2014538"/>
          <p14:tracePt t="6727" x="1089025" y="2027238"/>
          <p14:tracePt t="19506" x="1089025" y="2014538"/>
          <p14:tracePt t="19510" x="1089025" y="2001838"/>
          <p14:tracePt t="19525" x="1089025" y="1989138"/>
          <p14:tracePt t="19537" x="1089025" y="1978025"/>
          <p14:tracePt t="19547" x="1089025" y="1965325"/>
          <p14:tracePt t="19552" x="1089025" y="1952625"/>
          <p14:tracePt t="19626" x="1089025" y="1939925"/>
          <p14:tracePt t="19652" x="1101725" y="1939925"/>
          <p14:tracePt t="19657" x="1114425" y="1927225"/>
          <p14:tracePt t="19678" x="1127125" y="1927225"/>
          <p14:tracePt t="19686" x="1139825" y="1927225"/>
          <p14:tracePt t="19700" x="1163638" y="1927225"/>
          <p14:tracePt t="19709" x="1176338" y="1927225"/>
          <p14:tracePt t="19711" x="1176338" y="1914525"/>
          <p14:tracePt t="19725" x="1189038" y="1914525"/>
          <p14:tracePt t="19781" x="1201738" y="1901825"/>
          <p14:tracePt t="20004" x="1214438" y="1889125"/>
          <p14:tracePt t="20052" x="1214438" y="1876425"/>
          <p14:tracePt t="26707" x="1201738" y="1876425"/>
          <p14:tracePt t="26712" x="1189038" y="1876425"/>
          <p14:tracePt t="26722" x="1189038" y="1889125"/>
          <p14:tracePt t="27801" x="1214438" y="1889125"/>
          <p14:tracePt t="27806" x="1252538" y="1889125"/>
          <p14:tracePt t="27808" x="1263650" y="1889125"/>
          <p14:tracePt t="27813" x="1289050" y="1889125"/>
          <p14:tracePt t="27816" x="1314450" y="1889125"/>
          <p14:tracePt t="27821" x="1352550" y="1876425"/>
          <p14:tracePt t="27827" x="1439863" y="1839913"/>
          <p14:tracePt t="27832" x="1501775" y="1827213"/>
          <p14:tracePt t="27839" x="1577975" y="1776413"/>
          <p14:tracePt t="27845" x="1627188" y="1752600"/>
          <p14:tracePt t="27849" x="1677988" y="1739900"/>
          <p14:tracePt t="27853" x="1752600" y="1714500"/>
          <p14:tracePt t="27858" x="1839913" y="1689100"/>
          <p14:tracePt t="27861" x="1927225" y="1663700"/>
          <p14:tracePt t="27865" x="2014538" y="1639888"/>
          <p14:tracePt t="27870" x="2103438" y="1614488"/>
          <p14:tracePt t="27875" x="2190750" y="1589088"/>
          <p14:tracePt t="27877" x="2290763" y="1576388"/>
          <p14:tracePt t="27881" x="2403475" y="1552575"/>
          <p14:tracePt t="27887" x="2503488" y="1514475"/>
          <p14:tracePt t="27891" x="2590800" y="1489075"/>
          <p14:tracePt t="27893" x="2678113" y="1463675"/>
          <p14:tracePt t="27898" x="2778125" y="1450975"/>
          <p14:tracePt t="27902" x="2867025" y="1439863"/>
          <p14:tracePt t="27908" x="2941638" y="1439863"/>
          <p14:tracePt t="27911" x="3003550" y="1427163"/>
          <p14:tracePt t="27916" x="3054350" y="1414463"/>
          <p14:tracePt t="27920" x="3116263" y="1414463"/>
          <p14:tracePt t="27928" x="3205163" y="1401763"/>
          <p14:tracePt t="27931" x="3241675" y="1401763"/>
          <p14:tracePt t="27937" x="3267075" y="1401763"/>
          <p14:tracePt t="27940" x="3279775" y="1401763"/>
          <p14:tracePt t="27943" x="3292475" y="1401763"/>
          <p14:tracePt t="27947" x="3317875" y="1401763"/>
          <p14:tracePt t="27952" x="3354388" y="1414463"/>
          <p14:tracePt t="27959" x="3379788" y="1427163"/>
          <p14:tracePt t="27963" x="3405188" y="1450975"/>
          <p14:tracePt t="27970" x="3429000" y="1476375"/>
          <p14:tracePt t="27974" x="3467100" y="1501775"/>
          <p14:tracePt t="27977" x="3505200" y="1539875"/>
          <p14:tracePt t="27981" x="3541713" y="1576388"/>
          <p14:tracePt t="27987" x="3592513" y="1614488"/>
          <p14:tracePt t="27990" x="3643313" y="1663700"/>
          <p14:tracePt t="27994" x="3654425" y="1689100"/>
          <p14:tracePt t="27998" x="3679825" y="1727200"/>
          <p14:tracePt t="28002" x="3730625" y="1776413"/>
          <p14:tracePt t="28006" x="3779838" y="1852613"/>
          <p14:tracePt t="28012" x="3830638" y="1927225"/>
          <p14:tracePt t="28015" x="3879850" y="2027238"/>
          <p14:tracePt t="28018" x="3956050" y="2114550"/>
          <p14:tracePt t="28022" x="4005263" y="2201863"/>
          <p14:tracePt t="28027" x="4056063" y="2278063"/>
          <p14:tracePt t="28032" x="4105275" y="2378075"/>
          <p14:tracePt t="28037" x="4156075" y="2465388"/>
          <p14:tracePt t="28043" x="4256088" y="2627313"/>
          <p14:tracePt t="28048" x="4294188" y="2716213"/>
          <p14:tracePt t="28052" x="4330700" y="2790825"/>
          <p14:tracePt t="28056" x="4368800" y="2865438"/>
          <p14:tracePt t="28059" x="4406900" y="2941638"/>
          <p14:tracePt t="28064" x="4443413" y="3016250"/>
          <p14:tracePt t="28068" x="4468813" y="3065463"/>
          <p14:tracePt t="28071" x="4494213" y="3128963"/>
          <p14:tracePt t="28078" x="4518025" y="3178175"/>
          <p14:tracePt t="28080" x="4543425" y="3241675"/>
          <p14:tracePt t="28085" x="4568825" y="3303588"/>
          <p14:tracePt t="28088" x="4594225" y="3354388"/>
          <p14:tracePt t="28093" x="4619625" y="3390900"/>
          <p14:tracePt t="28098" x="4619625" y="3441700"/>
          <p14:tracePt t="28103" x="4643438" y="3479800"/>
          <p14:tracePt t="28110" x="4681538" y="3554413"/>
          <p14:tracePt t="28113" x="4694238" y="3616325"/>
          <p14:tracePt t="28118" x="4732338" y="3654425"/>
          <p14:tracePt t="28122" x="4756150" y="3692525"/>
          <p14:tracePt t="28126" x="4756150" y="3741738"/>
          <p14:tracePt t="28129" x="4781550" y="3767138"/>
          <p14:tracePt t="28134" x="4794250" y="3792538"/>
          <p14:tracePt t="28139" x="4819650" y="3829050"/>
          <p14:tracePt t="28144" x="4856163" y="3879850"/>
          <p14:tracePt t="28149" x="4906963" y="3916363"/>
          <p14:tracePt t="28159" x="4981575" y="3954463"/>
          <p14:tracePt t="28171" x="5094288" y="3979863"/>
          <p14:tracePt t="28177" x="5132388" y="3979863"/>
          <p14:tracePt t="28180" x="5194300" y="3979863"/>
          <p14:tracePt t="28184" x="5281613" y="3979863"/>
          <p14:tracePt t="28188" x="5357813" y="3979863"/>
          <p14:tracePt t="28193" x="5470525" y="3979863"/>
          <p14:tracePt t="28195" x="5583238" y="3967163"/>
          <p14:tracePt t="28200" x="5745163" y="3954463"/>
          <p14:tracePt t="28204" x="5932488" y="3929063"/>
          <p14:tracePt t="28209" x="6157913" y="3892550"/>
          <p14:tracePt t="28212" x="6396038" y="3841750"/>
          <p14:tracePt t="28218" x="6596063" y="3792538"/>
          <p14:tracePt t="28221" x="6797675" y="3754438"/>
          <p14:tracePt t="28226" x="7097713" y="3692525"/>
          <p14:tracePt t="28230" x="7359650" y="3641725"/>
          <p14:tracePt t="28234" x="7648575" y="3603625"/>
          <p14:tracePt t="28239" x="7897813" y="3579813"/>
          <p14:tracePt t="28245" x="8412163" y="3516313"/>
          <p14:tracePt t="28249" x="8661400" y="3503613"/>
          <p14:tracePt t="28254" x="8899525" y="3503613"/>
          <p14:tracePt t="28258" x="9175750" y="3503613"/>
          <p14:tracePt t="28261" x="9437688" y="3503613"/>
          <p14:tracePt t="28265" x="9688513" y="3490913"/>
          <p14:tracePt t="28270" x="9901238" y="3490913"/>
          <p14:tracePt t="28275" x="10152063" y="3467100"/>
          <p14:tracePt t="28279" x="10390188" y="3467100"/>
          <p14:tracePt t="28283" x="10590213" y="3467100"/>
          <p14:tracePt t="28287" x="10802938" y="3467100"/>
          <p14:tracePt t="28291" x="10977563" y="3467100"/>
          <p14:tracePt t="28295" x="11153775" y="3467100"/>
          <p14:tracePt t="28299" x="11303000" y="3467100"/>
          <p14:tracePt t="28304" x="11453813" y="3467100"/>
          <p14:tracePt t="28307" x="11579225" y="3467100"/>
          <p14:tracePt t="28311" x="11715750" y="3467100"/>
          <p14:tracePt t="28315" x="11815763" y="3467100"/>
          <p14:tracePt t="28321" x="11917363" y="3467100"/>
          <p14:tracePt t="28324" x="11979275" y="3467100"/>
          <p14:tracePt t="28328" x="12066588" y="3467100"/>
          <p14:tracePt t="28331" x="12117388" y="3467100"/>
          <p14:tracePt t="28338" x="12153900" y="3467100"/>
          <p14:tracePt t="28342" x="12166600" y="3467100"/>
          <p14:tracePt t="28387" x="12141200" y="3490913"/>
          <p14:tracePt t="28393" x="12091988" y="3516313"/>
          <p14:tracePt t="28397" x="12066588" y="3529013"/>
          <p14:tracePt t="28402" x="12017375" y="3529013"/>
          <p14:tracePt t="28406" x="11941175" y="3554413"/>
          <p14:tracePt t="28409" x="11853863" y="3567113"/>
          <p14:tracePt t="28413" x="11766550" y="3590925"/>
          <p14:tracePt t="28420" x="11666538" y="3616325"/>
          <p14:tracePt t="28424" x="11541125" y="3641725"/>
          <p14:tracePt t="28427" x="11428413" y="3679825"/>
          <p14:tracePt t="28431" x="11290300" y="3703638"/>
          <p14:tracePt t="28437" x="11153775" y="3716338"/>
          <p14:tracePt t="28440" x="11015663" y="3741738"/>
          <p14:tracePt t="28443" x="10864850" y="3754438"/>
          <p14:tracePt t="28447" x="10715625" y="3779838"/>
          <p14:tracePt t="28451" x="10577513" y="3792538"/>
          <p14:tracePt t="28456" x="10426700" y="3803650"/>
          <p14:tracePt t="28459" x="10277475" y="3829050"/>
          <p14:tracePt t="28463" x="10101263" y="3841750"/>
          <p14:tracePt t="28468" x="9926638" y="3854450"/>
          <p14:tracePt t="28472" x="9763125" y="3867150"/>
          <p14:tracePt t="28476" x="9601200" y="3879850"/>
          <p14:tracePt t="28481" x="9413875" y="3879850"/>
          <p14:tracePt t="28487" x="9237663" y="3879850"/>
          <p14:tracePt t="28492" x="9063038" y="3879850"/>
          <p14:tracePt t="28495" x="8886825" y="3879850"/>
          <p14:tracePt t="28498" x="8699500" y="3879850"/>
          <p14:tracePt t="28503" x="8524875" y="3879850"/>
          <p14:tracePt t="28507" x="8335963" y="3867150"/>
          <p14:tracePt t="28510" x="8174038" y="3816350"/>
          <p14:tracePt t="28514" x="7961313" y="3792538"/>
          <p14:tracePt t="28518" x="7785100" y="3767138"/>
          <p14:tracePt t="28524" x="7635875" y="3754438"/>
          <p14:tracePt t="28528" x="7497763" y="3703638"/>
          <p14:tracePt t="28530" x="7348538" y="3654425"/>
          <p14:tracePt t="28534" x="7210425" y="3616325"/>
          <p14:tracePt t="28538" x="7072313" y="3567113"/>
          <p14:tracePt t="28545" x="6959600" y="3529013"/>
          <p14:tracePt t="28548" x="6846888" y="3479800"/>
          <p14:tracePt t="28553" x="6746875" y="3441700"/>
          <p14:tracePt t="28558" x="6646863" y="3390900"/>
          <p14:tracePt t="28561" x="6546850" y="3341688"/>
          <p14:tracePt t="28563" x="6459538" y="3303588"/>
          <p14:tracePt t="28569" x="6346825" y="3267075"/>
          <p14:tracePt t="28574" x="6259513" y="3228975"/>
          <p14:tracePt t="28580" x="6083300" y="3154363"/>
          <p14:tracePt t="28583" x="5995988" y="3116263"/>
          <p14:tracePt t="28587" x="5908675" y="3090863"/>
          <p14:tracePt t="28592" x="5832475" y="3065463"/>
          <p14:tracePt t="28595" x="5745163" y="3041650"/>
          <p14:tracePt t="28600" x="5670550" y="3016250"/>
          <p14:tracePt t="28607" x="5595938" y="2978150"/>
          <p14:tracePt t="28609" x="5532438" y="2952750"/>
          <p14:tracePt t="28614" x="5457825" y="2928938"/>
          <p14:tracePt t="28619" x="5394325" y="2903538"/>
          <p14:tracePt t="28624" x="5332413" y="2890838"/>
          <p14:tracePt t="28630" x="5219700" y="2852738"/>
          <p14:tracePt t="28635" x="5157788" y="2840038"/>
          <p14:tracePt t="28642" x="5019675" y="2803525"/>
          <p14:tracePt t="28645" x="4932363" y="2790825"/>
          <p14:tracePt t="28650" x="4881563" y="2790825"/>
          <p14:tracePt t="28655" x="4832350" y="2778125"/>
          <p14:tracePt t="28659" x="4768850" y="2765425"/>
          <p14:tracePt t="28661" x="4706938" y="2765425"/>
          <p14:tracePt t="28669" x="4630738" y="2765425"/>
          <p14:tracePt t="28676" x="4568825" y="2765425"/>
          <p14:tracePt t="28678" x="4518025" y="2765425"/>
          <p14:tracePt t="28680" x="4456113" y="2765425"/>
          <p14:tracePt t="28683" x="4394200" y="2765425"/>
          <p14:tracePt t="28688" x="4343400" y="2765425"/>
          <p14:tracePt t="28692" x="4294188" y="2778125"/>
          <p14:tracePt t="28696" x="4230688" y="2790825"/>
          <p14:tracePt t="28700" x="4181475" y="2803525"/>
          <p14:tracePt t="28703" x="4143375" y="2828925"/>
          <p14:tracePt t="28707" x="4105275" y="2840038"/>
          <p14:tracePt t="28712" x="4081463" y="2852738"/>
          <p14:tracePt t="28716" x="4068763" y="2852738"/>
          <p14:tracePt t="28721" x="4043363" y="2852738"/>
          <p14:tracePt t="28724" x="4017963" y="2878138"/>
          <p14:tracePt t="28729" x="3992563" y="2878138"/>
          <p14:tracePt t="28736" x="3979863" y="2890838"/>
          <p14:tracePt t="28741" x="3917950" y="2928938"/>
          <p14:tracePt t="28746" x="3905250" y="2941638"/>
          <p14:tracePt t="28749" x="3879850" y="2965450"/>
          <p14:tracePt t="28754" x="3843338" y="2990850"/>
          <p14:tracePt t="28759" x="3830638" y="2990850"/>
          <p14:tracePt t="28761" x="3792538" y="3041650"/>
          <p14:tracePt t="28765" x="3756025" y="3078163"/>
          <p14:tracePt t="28770" x="3730625" y="3103563"/>
          <p14:tracePt t="28775" x="3679825" y="3141663"/>
          <p14:tracePt t="28778" x="3667125" y="3165475"/>
          <p14:tracePt t="28781" x="3643313" y="3190875"/>
          <p14:tracePt t="28786" x="3605213" y="3228975"/>
          <p14:tracePt t="28791" x="3579813" y="3267075"/>
          <p14:tracePt t="28795" x="3541713" y="3303588"/>
          <p14:tracePt t="28799" x="3530600" y="3328988"/>
          <p14:tracePt t="28803" x="3517900" y="3354388"/>
          <p14:tracePt t="28808" x="3479800" y="3403600"/>
          <p14:tracePt t="28811" x="3467100" y="3416300"/>
          <p14:tracePt t="28815" x="3454400" y="3441700"/>
          <p14:tracePt t="28821" x="3429000" y="3467100"/>
          <p14:tracePt t="28826" x="3405188" y="3490913"/>
          <p14:tracePt t="28828" x="3379788" y="3503613"/>
          <p14:tracePt t="28831" x="3367088" y="3516313"/>
          <p14:tracePt t="28837" x="3341688" y="3529013"/>
          <p14:tracePt t="28840" x="3328988" y="3541713"/>
          <p14:tracePt t="28844" x="3305175" y="3541713"/>
          <p14:tracePt t="28854" x="3279775" y="3554413"/>
          <p14:tracePt t="28859" x="3267075" y="3554413"/>
          <p14:tracePt t="29006" x="3254375" y="3554413"/>
          <p14:tracePt t="29086" x="3267075" y="3541713"/>
          <p14:tracePt t="29089" x="3305175" y="3516313"/>
          <p14:tracePt t="29094" x="3354388" y="3490913"/>
          <p14:tracePt t="29098" x="3379788" y="3467100"/>
          <p14:tracePt t="29103" x="3429000" y="3454400"/>
          <p14:tracePt t="29108" x="3505200" y="3416300"/>
          <p14:tracePt t="29112" x="3617913" y="3378200"/>
          <p14:tracePt t="29115" x="3717925" y="3303588"/>
          <p14:tracePt t="29121" x="3830638" y="3241675"/>
          <p14:tracePt t="29124" x="3956050" y="3165475"/>
          <p14:tracePt t="29127" x="4068763" y="3116263"/>
          <p14:tracePt t="29131" x="4192588" y="3065463"/>
          <p14:tracePt t="29137" x="4318000" y="2990850"/>
          <p14:tracePt t="29141" x="4443413" y="2928938"/>
          <p14:tracePt t="29144" x="4568825" y="2852738"/>
          <p14:tracePt t="29147" x="4668838" y="2816225"/>
          <p14:tracePt t="29152" x="4768850" y="2778125"/>
          <p14:tracePt t="29156" x="4868863" y="2740025"/>
          <p14:tracePt t="29159" x="4932363" y="2728913"/>
          <p14:tracePt t="29164" x="5006975" y="2716213"/>
          <p14:tracePt t="29173" x="5094288" y="2690813"/>
          <p14:tracePt t="29177" x="5106988" y="2690813"/>
          <p14:tracePt t="29183" x="5132388" y="2690813"/>
          <p14:tracePt t="29258" x="5094288" y="2690813"/>
          <p14:tracePt t="29262" x="5045075" y="2690813"/>
          <p14:tracePt t="29265" x="4994275" y="2690813"/>
          <p14:tracePt t="29270" x="4945063" y="2690813"/>
          <p14:tracePt t="29274" x="4906963" y="2690813"/>
          <p14:tracePt t="29278" x="4868863" y="2690813"/>
          <p14:tracePt t="29281" x="4819650" y="2690813"/>
          <p14:tracePt t="29288" x="4756150" y="2690813"/>
          <p14:tracePt t="29292" x="4681538" y="2690813"/>
          <p14:tracePt t="29295" x="4594225" y="2690813"/>
          <p14:tracePt t="29299" x="4518025" y="2690813"/>
          <p14:tracePt t="29304" x="4430713" y="2703513"/>
          <p14:tracePt t="29307" x="4343400" y="2703513"/>
          <p14:tracePt t="29312" x="4268788" y="2716213"/>
          <p14:tracePt t="29316" x="4192588" y="2716213"/>
          <p14:tracePt t="29323" x="3979863" y="2728913"/>
          <p14:tracePt t="29327" x="3930650" y="2728913"/>
          <p14:tracePt t="29332" x="3867150" y="2728913"/>
          <p14:tracePt t="29336" x="3779838" y="2740025"/>
          <p14:tracePt t="29340" x="3692525" y="2752725"/>
          <p14:tracePt t="29343" x="3605213" y="2752725"/>
          <p14:tracePt t="29347" x="3517900" y="2765425"/>
          <p14:tracePt t="29354" x="3441700" y="2765425"/>
          <p14:tracePt t="29359" x="3367088" y="2765425"/>
          <p14:tracePt t="29362" x="3305175" y="2765425"/>
          <p14:tracePt t="29365" x="3228975" y="2778125"/>
          <p14:tracePt t="29370" x="3154363" y="2790825"/>
          <p14:tracePt t="29376" x="3079750" y="2790825"/>
          <p14:tracePt t="29377" x="2979738" y="2790825"/>
          <p14:tracePt t="29381" x="2890838" y="2803525"/>
          <p14:tracePt t="29386" x="2803525" y="2803525"/>
          <p14:tracePt t="29390" x="2716213" y="2803525"/>
          <p14:tracePt t="29393" x="2654300" y="2803525"/>
          <p14:tracePt t="29397" x="2578100" y="2816225"/>
          <p14:tracePt t="29403" x="2516188" y="2816225"/>
          <p14:tracePt t="29407" x="2441575" y="2828925"/>
          <p14:tracePt t="29409" x="2378075" y="2840038"/>
          <p14:tracePt t="29416" x="2303463" y="2840038"/>
          <p14:tracePt t="29420" x="2239963" y="2852738"/>
          <p14:tracePt t="29425" x="2165350" y="2865438"/>
          <p14:tracePt t="29427" x="2090738" y="2878138"/>
          <p14:tracePt t="29432" x="2014538" y="2890838"/>
          <p14:tracePt t="29437" x="1939925" y="2903538"/>
          <p14:tracePt t="29440" x="1878013" y="2903538"/>
          <p14:tracePt t="29443" x="1801813" y="2903538"/>
          <p14:tracePt t="29447" x="1739900" y="2903538"/>
          <p14:tracePt t="29451" x="1665288" y="2903538"/>
          <p14:tracePt t="29455" x="1601788" y="2903538"/>
          <p14:tracePt t="29459" x="1552575" y="2903538"/>
          <p14:tracePt t="29464" x="1489075" y="2916238"/>
          <p14:tracePt t="29467" x="1427163" y="2916238"/>
          <p14:tracePt t="29472" x="1376363" y="2916238"/>
          <p14:tracePt t="29477" x="1327150" y="2916238"/>
          <p14:tracePt t="29481" x="1276350" y="2916238"/>
          <p14:tracePt t="29486" x="1214438" y="2916238"/>
          <p14:tracePt t="29490" x="1163638" y="2916238"/>
          <p14:tracePt t="29493" x="1127125" y="2916238"/>
          <p14:tracePt t="29497" x="1089025" y="2916238"/>
          <p14:tracePt t="29504" x="1050925" y="2916238"/>
          <p14:tracePt t="29506" x="1014413" y="2916238"/>
          <p14:tracePt t="29510" x="976313" y="2916238"/>
          <p14:tracePt t="29517" x="963613" y="2916238"/>
          <p14:tracePt t="29522" x="950913" y="2916238"/>
          <p14:tracePt t="29525" x="938213" y="2916238"/>
          <p14:tracePt t="29529" x="925513" y="2916238"/>
          <p14:tracePt t="29544" x="901700" y="2916238"/>
          <p14:tracePt t="29551" x="889000" y="2916238"/>
          <p14:tracePt t="29567" x="876300" y="2916238"/>
          <p14:tracePt t="30375" x="876300" y="2928938"/>
          <p14:tracePt t="30383" x="889000" y="2928938"/>
          <p14:tracePt t="30389" x="914400" y="2941638"/>
          <p14:tracePt t="30393" x="950913" y="2965450"/>
          <p14:tracePt t="30404" x="1001713" y="2965450"/>
          <p14:tracePt t="30410" x="1038225" y="2978150"/>
          <p14:tracePt t="30414" x="1076325" y="2990850"/>
          <p14:tracePt t="30419" x="1114425" y="2990850"/>
          <p14:tracePt t="30423" x="1150938" y="3003550"/>
          <p14:tracePt t="30425" x="1176338" y="3003550"/>
          <p14:tracePt t="30430" x="1201738" y="3003550"/>
          <p14:tracePt t="30435" x="1239838" y="3003550"/>
          <p14:tracePt t="30437" x="1289050" y="3016250"/>
          <p14:tracePt t="30441" x="1339850" y="3016250"/>
          <p14:tracePt t="30446" x="1401763" y="3016250"/>
          <p14:tracePt t="30450" x="1452563" y="3028950"/>
          <p14:tracePt t="30457" x="1501775" y="3041650"/>
          <p14:tracePt t="30459" x="1539875" y="3054350"/>
          <p14:tracePt t="30463" x="1577975" y="3054350"/>
          <p14:tracePt t="30468" x="1614488" y="3065463"/>
          <p14:tracePt t="30472" x="1665288" y="3078163"/>
          <p14:tracePt t="30475" x="1701800" y="3090863"/>
          <p14:tracePt t="30480" x="1727200" y="3103563"/>
          <p14:tracePt t="30483" x="1752600" y="3116263"/>
          <p14:tracePt t="30487" x="1765300" y="3116263"/>
          <p14:tracePt t="30492" x="1801813" y="3141663"/>
          <p14:tracePt t="30495" x="1839913" y="3141663"/>
          <p14:tracePt t="30499" x="1865313" y="3141663"/>
          <p14:tracePt t="30504" x="1890713" y="3141663"/>
          <p14:tracePt t="30508" x="1914525" y="3165475"/>
          <p14:tracePt t="30511" x="1939925" y="3165475"/>
          <p14:tracePt t="30518" x="1965325" y="3178175"/>
          <p14:tracePt t="30523" x="1978025" y="3190875"/>
          <p14:tracePt t="30527" x="2003425" y="3203575"/>
          <p14:tracePt t="30530" x="2014538" y="3203575"/>
          <p14:tracePt t="30535" x="2027238" y="3216275"/>
          <p14:tracePt t="30537" x="2039938" y="3216275"/>
          <p14:tracePt t="30542" x="2052638" y="3228975"/>
          <p14:tracePt t="30546" x="2065338" y="3228975"/>
          <p14:tracePt t="30550" x="2065338" y="3241675"/>
          <p14:tracePt t="30558" x="2078038" y="3241675"/>
          <p14:tracePt t="30585" x="2078038" y="3254375"/>
          <p14:tracePt t="30609" x="2078038" y="3267075"/>
          <p14:tracePt t="30618" x="2065338" y="3278188"/>
          <p14:tracePt t="30641" x="2039938" y="3278188"/>
          <p14:tracePt t="30656" x="2027238" y="3278188"/>
          <p14:tracePt t="30663" x="2003425" y="3278188"/>
          <p14:tracePt t="30673" x="1990725" y="3278188"/>
          <p14:tracePt t="30682" x="1978025" y="3278188"/>
          <p14:tracePt t="30688" x="1952625" y="3278188"/>
          <p14:tracePt t="30691" x="1939925" y="3278188"/>
          <p14:tracePt t="30693" x="1927225" y="3278188"/>
          <p14:tracePt t="30697" x="1903413" y="3278188"/>
          <p14:tracePt t="30707" x="1878013" y="3278188"/>
          <p14:tracePt t="30710" x="1852613" y="3278188"/>
          <p14:tracePt t="30714" x="1827213" y="3278188"/>
          <p14:tracePt t="30719" x="1814513" y="3278188"/>
          <p14:tracePt t="30724" x="1801813" y="3267075"/>
          <p14:tracePt t="30725" x="1778000" y="3267075"/>
          <p14:tracePt t="30730" x="1739900" y="3254375"/>
          <p14:tracePt t="30735" x="1714500" y="3241675"/>
          <p14:tracePt t="30740" x="1689100" y="3241675"/>
          <p14:tracePt t="30744" x="1677988" y="3241675"/>
          <p14:tracePt t="30750" x="1665288" y="3228975"/>
          <p14:tracePt t="30757" x="1627188" y="3216275"/>
          <p14:tracePt t="30760" x="1614488" y="3216275"/>
          <p14:tracePt t="30764" x="1589088" y="3216275"/>
          <p14:tracePt t="30768" x="1577975" y="3216275"/>
          <p14:tracePt t="30773" x="1565275" y="3203575"/>
          <p14:tracePt t="30776" x="1539875" y="3203575"/>
          <p14:tracePt t="30779" x="1527175" y="3190875"/>
          <p14:tracePt t="30783" x="1514475" y="3190875"/>
          <p14:tracePt t="30788" x="1501775" y="3190875"/>
          <p14:tracePt t="30795" x="1476375" y="3178175"/>
          <p14:tracePt t="30799" x="1465263" y="3178175"/>
          <p14:tracePt t="30856" x="1452563" y="3178175"/>
          <p14:tracePt t="30907" x="1465263" y="3178175"/>
          <p14:tracePt t="30916" x="1476375" y="3178175"/>
          <p14:tracePt t="30920" x="1501775" y="3178175"/>
          <p14:tracePt t="30924" x="1514475" y="3178175"/>
          <p14:tracePt t="30927" x="1527175" y="3178175"/>
          <p14:tracePt t="30932" x="1552575" y="3178175"/>
          <p14:tracePt t="30936" x="1577975" y="3178175"/>
          <p14:tracePt t="30939" x="1614488" y="3178175"/>
          <p14:tracePt t="30943" x="1627188" y="3178175"/>
          <p14:tracePt t="30948" x="1665288" y="3178175"/>
          <p14:tracePt t="30955" x="1701800" y="3178175"/>
          <p14:tracePt t="30957" x="1739900" y="3178175"/>
          <p14:tracePt t="30962" x="1778000" y="3178175"/>
          <p14:tracePt t="30965" x="1814513" y="3178175"/>
          <p14:tracePt t="30971" x="1827213" y="3178175"/>
          <p14:tracePt t="30974" x="1852613" y="3178175"/>
          <p14:tracePt t="30977" x="1903413" y="3178175"/>
          <p14:tracePt t="30981" x="1965325" y="3178175"/>
          <p14:tracePt t="30986" x="2014538" y="3178175"/>
          <p14:tracePt t="30990" x="2078038" y="3178175"/>
          <p14:tracePt t="30993" x="2127250" y="3178175"/>
          <p14:tracePt t="30997" x="2203450" y="3178175"/>
          <p14:tracePt t="31002" x="2265363" y="3178175"/>
          <p14:tracePt t="31006" x="2316163" y="3178175"/>
          <p14:tracePt t="31009" x="2365375" y="3178175"/>
          <p14:tracePt t="31016" x="2441575" y="3178175"/>
          <p14:tracePt t="31021" x="2503488" y="3178175"/>
          <p14:tracePt t="31025" x="2578100" y="3178175"/>
          <p14:tracePt t="31028" x="2641600" y="3178175"/>
          <p14:tracePt t="31032" x="2690813" y="3178175"/>
          <p14:tracePt t="31035" x="2741613" y="3178175"/>
          <p14:tracePt t="31040" x="2790825" y="3178175"/>
          <p14:tracePt t="31043" x="2841625" y="3178175"/>
          <p14:tracePt t="31047" x="2903538" y="3178175"/>
          <p14:tracePt t="31052" x="2941638" y="3178175"/>
          <p14:tracePt t="31055" x="2979738" y="3178175"/>
          <p14:tracePt t="31060" x="3016250" y="3178175"/>
          <p14:tracePt t="31063" x="3067050" y="3178175"/>
          <p14:tracePt t="31069" x="3116263" y="3178175"/>
          <p14:tracePt t="31074" x="3154363" y="3178175"/>
          <p14:tracePt t="31077" x="3192463" y="3178175"/>
          <p14:tracePt t="31086" x="3228975" y="3178175"/>
          <p14:tracePt t="31091" x="3267075" y="3178175"/>
          <p14:tracePt t="31093" x="3305175" y="3178175"/>
          <p14:tracePt t="31097" x="3341688" y="3178175"/>
          <p14:tracePt t="31102" x="3379788" y="3178175"/>
          <p14:tracePt t="31106" x="3417888" y="3190875"/>
          <p14:tracePt t="31109" x="3454400" y="3190875"/>
          <p14:tracePt t="31114" x="3492500" y="3190875"/>
          <p14:tracePt t="31118" x="3530600" y="3190875"/>
          <p14:tracePt t="31122" x="3541713" y="3190875"/>
          <p14:tracePt t="31125" x="3554413" y="3190875"/>
          <p14:tracePt t="31130" x="3579813" y="3190875"/>
          <p14:tracePt t="31135" x="3592513" y="3190875"/>
          <p14:tracePt t="31141" x="3605213" y="3190875"/>
          <p14:tracePt t="31178" x="3617913" y="3203575"/>
          <p14:tracePt t="31198" x="3617913" y="3216275"/>
          <p14:tracePt t="31203" x="3592513" y="3216275"/>
          <p14:tracePt t="31206" x="3579813" y="3216275"/>
          <p14:tracePt t="31210" x="3567113" y="3228975"/>
          <p14:tracePt t="31214" x="3554413" y="3241675"/>
          <p14:tracePt t="31218" x="3541713" y="3241675"/>
          <p14:tracePt t="31221" x="3530600" y="3241675"/>
          <p14:tracePt t="31225" x="3505200" y="3241675"/>
          <p14:tracePt t="31230" x="3479800" y="3241675"/>
          <p14:tracePt t="31236" x="3429000" y="3241675"/>
          <p14:tracePt t="31242" x="3379788" y="3241675"/>
          <p14:tracePt t="31245" x="3328988" y="3241675"/>
          <p14:tracePt t="31248" x="3279775" y="3254375"/>
          <p14:tracePt t="31252" x="3228975" y="3254375"/>
          <p14:tracePt t="31256" x="3192463" y="3254375"/>
          <p14:tracePt t="31261" x="3141663" y="3254375"/>
          <p14:tracePt t="31264" x="3103563" y="3254375"/>
          <p14:tracePt t="31268" x="3054350" y="3254375"/>
          <p14:tracePt t="31272" x="2979738" y="3254375"/>
          <p14:tracePt t="31275" x="2903538" y="3254375"/>
          <p14:tracePt t="31280" x="2841625" y="3254375"/>
          <p14:tracePt t="31284" x="2754313" y="3254375"/>
          <p14:tracePt t="31288" x="2667000" y="3254375"/>
          <p14:tracePt t="31292" x="2616200" y="3254375"/>
          <p14:tracePt t="31298" x="2565400" y="3254375"/>
          <p14:tracePt t="31303" x="2503488" y="3254375"/>
          <p14:tracePt t="31308" x="2452688" y="3254375"/>
          <p14:tracePt t="31310" x="2403475" y="3254375"/>
          <p14:tracePt t="31314" x="2339975" y="3254375"/>
          <p14:tracePt t="31318" x="2290763" y="3254375"/>
          <p14:tracePt t="31324" x="2228850" y="3254375"/>
          <p14:tracePt t="31327" x="2152650" y="3241675"/>
          <p14:tracePt t="31329" x="2090738" y="3241675"/>
          <p14:tracePt t="31334" x="2014538" y="3228975"/>
          <p14:tracePt t="31340" x="1978025" y="3228975"/>
          <p14:tracePt t="31343" x="1927225" y="3228975"/>
          <p14:tracePt t="31346" x="1878013" y="3216275"/>
          <p14:tracePt t="31351" x="1827213" y="3216275"/>
          <p14:tracePt t="31357" x="1790700" y="3216275"/>
          <p14:tracePt t="31359" x="1739900" y="3216275"/>
          <p14:tracePt t="31363" x="1689100" y="3216275"/>
          <p14:tracePt t="31368" x="1627188" y="3216275"/>
          <p14:tracePt t="31376" x="1527175" y="3203575"/>
          <p14:tracePt t="31380" x="1465263" y="3190875"/>
          <p14:tracePt t="31384" x="1414463" y="3178175"/>
          <p14:tracePt t="31392" x="1314450" y="3165475"/>
          <p14:tracePt t="31395" x="1252538" y="3165475"/>
          <p14:tracePt t="31399" x="1201738" y="3154363"/>
          <p14:tracePt t="31405" x="1189038" y="3154363"/>
          <p14:tracePt t="31408" x="1139825" y="3141663"/>
          <p14:tracePt t="31412" x="1101725" y="3141663"/>
          <p14:tracePt t="31416" x="1063625" y="3128963"/>
          <p14:tracePt t="31423" x="1050925" y="3116263"/>
          <p14:tracePt t="31425" x="1014413" y="3103563"/>
          <p14:tracePt t="31430" x="1001713" y="3103563"/>
          <p14:tracePt t="31433" x="989013" y="3078163"/>
          <p14:tracePt t="31437" x="976313" y="3078163"/>
          <p14:tracePt t="31441" x="938213" y="3054350"/>
          <p14:tracePt t="31449" x="925513" y="3054350"/>
          <p14:tracePt t="31454" x="914400" y="3041650"/>
          <p14:tracePt t="31457" x="901700" y="3028950"/>
          <p14:tracePt t="31465" x="889000" y="3016250"/>
          <p14:tracePt t="31471" x="876300" y="3003550"/>
          <p14:tracePt t="31474" x="863600" y="2978150"/>
          <p14:tracePt t="31478" x="863600" y="2965450"/>
          <p14:tracePt t="31483" x="863600" y="2952750"/>
          <p14:tracePt t="31487" x="863600" y="2941638"/>
          <p14:tracePt t="31491" x="850900" y="2916238"/>
          <p14:tracePt t="31495" x="850900" y="2890838"/>
          <p14:tracePt t="31499" x="850900" y="2865438"/>
          <p14:tracePt t="31503" x="838200" y="2852738"/>
          <p14:tracePt t="31507" x="838200" y="2828925"/>
          <p14:tracePt t="31511" x="838200" y="2803525"/>
          <p14:tracePt t="31515" x="838200" y="2790825"/>
          <p14:tracePt t="31521" x="838200" y="2778125"/>
          <p14:tracePt t="31524" x="850900" y="2752725"/>
          <p14:tracePt t="31527" x="863600" y="2728913"/>
          <p14:tracePt t="31531" x="876300" y="2728913"/>
          <p14:tracePt t="31536" x="901700" y="2703513"/>
          <p14:tracePt t="31540" x="925513" y="2678113"/>
          <p14:tracePt t="31545" x="938213" y="2665413"/>
          <p14:tracePt t="31550" x="963613" y="2652713"/>
          <p14:tracePt t="31553" x="1014413" y="2627313"/>
          <p14:tracePt t="31557" x="1076325" y="2616200"/>
          <p14:tracePt t="31561" x="1114425" y="2578100"/>
          <p14:tracePt t="31566" x="1163638" y="2565400"/>
          <p14:tracePt t="31570" x="1214438" y="2540000"/>
          <p14:tracePt t="31575" x="1239838" y="2540000"/>
          <p14:tracePt t="31578" x="1276350" y="2516188"/>
          <p14:tracePt t="31582" x="1339850" y="2490788"/>
          <p14:tracePt t="31586" x="1389063" y="2478088"/>
          <p14:tracePt t="31590" x="1465263" y="2452688"/>
          <p14:tracePt t="31593" x="1527175" y="2452688"/>
          <p14:tracePt t="31598" x="1614488" y="2439988"/>
          <p14:tracePt t="31603" x="1701800" y="2427288"/>
          <p14:tracePt t="31607" x="1790700" y="2414588"/>
          <p14:tracePt t="31612" x="1878013" y="2414588"/>
          <p14:tracePt t="31615" x="1965325" y="2403475"/>
          <p14:tracePt t="31621" x="2039938" y="2403475"/>
          <p14:tracePt t="31624" x="2127250" y="2390775"/>
          <p14:tracePt t="31627" x="2216150" y="2390775"/>
          <p14:tracePt t="31631" x="2303463" y="2390775"/>
          <p14:tracePt t="31637" x="2378075" y="2390775"/>
          <p14:tracePt t="31641" x="2452688" y="2390775"/>
          <p14:tracePt t="31644" x="2516188" y="2390775"/>
          <p14:tracePt t="31647" x="2603500" y="2390775"/>
          <p14:tracePt t="31652" x="2690813" y="2390775"/>
          <p14:tracePt t="31656" x="2754313" y="2390775"/>
          <p14:tracePt t="31659" x="2841625" y="2414588"/>
          <p14:tracePt t="31663" x="2916238" y="2439988"/>
          <p14:tracePt t="31670" x="2992438" y="2439988"/>
          <p14:tracePt t="31674" x="3054350" y="2465388"/>
          <p14:tracePt t="31678" x="3116263" y="2503488"/>
          <p14:tracePt t="31681" x="3179763" y="2540000"/>
          <p14:tracePt t="31685" x="3228975" y="2565400"/>
          <p14:tracePt t="31690" x="3305175" y="2603500"/>
          <p14:tracePt t="31693" x="3367088" y="2640013"/>
          <p14:tracePt t="31697" x="3417888" y="2665413"/>
          <p14:tracePt t="31702" x="3467100" y="2690813"/>
          <p14:tracePt t="31705" x="3530600" y="2740025"/>
          <p14:tracePt t="31709" x="3579813" y="2778125"/>
          <p14:tracePt t="31713" x="3630613" y="2803525"/>
          <p14:tracePt t="31717" x="3667125" y="2840038"/>
          <p14:tracePt t="31722" x="3692525" y="2852738"/>
          <p14:tracePt t="31725" x="3717925" y="2878138"/>
          <p14:tracePt t="31732" x="3743325" y="2903538"/>
          <p14:tracePt t="31737" x="3767138" y="2928938"/>
          <p14:tracePt t="31745" x="3779838" y="2952750"/>
          <p14:tracePt t="31748" x="3779838" y="2965450"/>
          <p14:tracePt t="31752" x="3779838" y="3003550"/>
          <p14:tracePt t="31759" x="3792538" y="3028950"/>
          <p14:tracePt t="31763" x="3792538" y="3041650"/>
          <p14:tracePt t="31767" x="3792538" y="3078163"/>
          <p14:tracePt t="31773" x="3792538" y="3103563"/>
          <p14:tracePt t="31775" x="3792538" y="3116263"/>
          <p14:tracePt t="31779" x="3792538" y="3141663"/>
          <p14:tracePt t="31783" x="3779838" y="3165475"/>
          <p14:tracePt t="31787" x="3767138" y="3190875"/>
          <p14:tracePt t="31793" x="3730625" y="3216275"/>
          <p14:tracePt t="31797" x="3717925" y="3241675"/>
          <p14:tracePt t="31802" x="3679825" y="3267075"/>
          <p14:tracePt t="31807" x="3654425" y="3303588"/>
          <p14:tracePt t="31809" x="3643313" y="3328988"/>
          <p14:tracePt t="31813" x="3617913" y="3328988"/>
          <p14:tracePt t="31818" x="3567113" y="3367088"/>
          <p14:tracePt t="31823" x="3541713" y="3378200"/>
          <p14:tracePt t="31828" x="3517900" y="3378200"/>
          <p14:tracePt t="31829" x="3467100" y="3390900"/>
          <p14:tracePt t="31833" x="3429000" y="3403600"/>
          <p14:tracePt t="31837" x="3392488" y="3429000"/>
          <p14:tracePt t="31841" x="3317875" y="3429000"/>
          <p14:tracePt t="31845" x="3254375" y="3441700"/>
          <p14:tracePt t="31849" x="3167063" y="3454400"/>
          <p14:tracePt t="31857" x="3079750" y="3479800"/>
          <p14:tracePt t="31859" x="2979738" y="3490913"/>
          <p14:tracePt t="31863" x="2890838" y="3503613"/>
          <p14:tracePt t="31867" x="2803525" y="3516313"/>
          <p14:tracePt t="31871" x="2703513" y="3516313"/>
          <p14:tracePt t="31875" x="2603500" y="3529013"/>
          <p14:tracePt t="31879" x="2516188" y="3529013"/>
          <p14:tracePt t="31883" x="2416175" y="3529013"/>
          <p14:tracePt t="31889" x="2328863" y="3529013"/>
          <p14:tracePt t="31892" x="2265363" y="3529013"/>
          <p14:tracePt t="31895" x="2216150" y="3529013"/>
          <p14:tracePt t="31899" x="2178050" y="3529013"/>
          <p14:tracePt t="31903" x="2127250" y="3529013"/>
          <p14:tracePt t="31907" x="2090738" y="3529013"/>
          <p14:tracePt t="31911" x="2052638" y="3529013"/>
          <p14:tracePt t="31918" x="2014538" y="3529013"/>
          <p14:tracePt t="31923" x="1978025" y="3529013"/>
          <p14:tracePt t="31925" x="1952625" y="3503613"/>
          <p14:tracePt t="31930" x="1903413" y="3503613"/>
          <p14:tracePt t="31934" x="1903413" y="3490913"/>
          <p14:tracePt t="31937" x="1865313" y="3479800"/>
          <p14:tracePt t="31941" x="1852613" y="3467100"/>
          <p14:tracePt t="31945" x="1827213" y="3441700"/>
          <p14:tracePt t="31949" x="1827213" y="3429000"/>
          <p14:tracePt t="31953" x="1801813" y="3403600"/>
          <p14:tracePt t="31957" x="1790700" y="3378200"/>
          <p14:tracePt t="31962" x="1778000" y="3367088"/>
          <p14:tracePt t="31965" x="1778000" y="3341688"/>
          <p14:tracePt t="31971" x="1765300" y="3290888"/>
          <p14:tracePt t="31975" x="1765300" y="3254375"/>
          <p14:tracePt t="31979" x="1752600" y="3228975"/>
          <p14:tracePt t="31983" x="1752600" y="3203575"/>
          <p14:tracePt t="31987" x="1752600" y="3178175"/>
          <p14:tracePt t="31991" x="1752600" y="3141663"/>
          <p14:tracePt t="31995" x="1752600" y="3116263"/>
          <p14:tracePt t="31999" x="1752600" y="3090863"/>
          <p14:tracePt t="32004" x="1752600" y="3065463"/>
          <p14:tracePt t="32008" x="1752600" y="3041650"/>
          <p14:tracePt t="32012" x="1765300" y="3016250"/>
          <p14:tracePt t="32016" x="1778000" y="2990850"/>
          <p14:tracePt t="32020" x="1790700" y="2965450"/>
          <p14:tracePt t="32024" x="1827213" y="2928938"/>
          <p14:tracePt t="32027" x="1852613" y="2916238"/>
          <p14:tracePt t="32031" x="1878013" y="2878138"/>
          <p14:tracePt t="32035" x="1903413" y="2852738"/>
          <p14:tracePt t="32041" x="1952625" y="2828925"/>
          <p14:tracePt t="32045" x="1978025" y="2816225"/>
          <p14:tracePt t="32050" x="2014538" y="2803525"/>
          <p14:tracePt t="32053" x="2078038" y="2778125"/>
          <p14:tracePt t="32058" x="2116138" y="2752725"/>
          <p14:tracePt t="32061" x="2178050" y="2728913"/>
          <p14:tracePt t="32065" x="2228850" y="2703513"/>
          <p14:tracePt t="32071" x="2316163" y="2678113"/>
          <p14:tracePt t="32076" x="2441575" y="2652713"/>
          <p14:tracePt t="32079" x="2528888" y="2627313"/>
          <p14:tracePt t="32081" x="2641600" y="2603500"/>
          <p14:tracePt t="32086" x="2767013" y="2590800"/>
          <p14:tracePt t="32090" x="2890838" y="2590800"/>
          <p14:tracePt t="32094" x="3028950" y="2590800"/>
          <p14:tracePt t="32098" x="3167063" y="2590800"/>
          <p14:tracePt t="32105" x="3267075" y="2590800"/>
          <p14:tracePt t="32109" x="3392488" y="2590800"/>
          <p14:tracePt t="32111" x="3530600" y="2590800"/>
          <p14:tracePt t="32116" x="3643313" y="2590800"/>
          <p14:tracePt t="32121" x="3767138" y="2603500"/>
          <p14:tracePt t="32124" x="3867150" y="2627313"/>
          <p14:tracePt t="32128" x="3956050" y="2652713"/>
          <p14:tracePt t="32131" x="4056063" y="2665413"/>
          <p14:tracePt t="32136" x="4168775" y="2703513"/>
          <p14:tracePt t="32140" x="4268788" y="2728913"/>
          <p14:tracePt t="32143" x="4356100" y="2765425"/>
          <p14:tracePt t="32148" x="4430713" y="2803525"/>
          <p14:tracePt t="32152" x="4494213" y="2840038"/>
          <p14:tracePt t="32156" x="4543425" y="2890838"/>
          <p14:tracePt t="32159" x="4594225" y="2928938"/>
          <p14:tracePt t="32174" x="4694238" y="3065463"/>
          <p14:tracePt t="32178" x="4719638" y="3103563"/>
          <p14:tracePt t="32181" x="4719638" y="3141663"/>
          <p14:tracePt t="32186" x="4719638" y="3190875"/>
          <p14:tracePt t="32190" x="4719638" y="3228975"/>
          <p14:tracePt t="32193" x="4719638" y="3267075"/>
          <p14:tracePt t="32198" x="4719638" y="3316288"/>
          <p14:tracePt t="32202" x="4681538" y="3354388"/>
          <p14:tracePt t="32207" x="4619625" y="3403600"/>
          <p14:tracePt t="32209" x="4568825" y="3454400"/>
          <p14:tracePt t="32213" x="4494213" y="3490913"/>
          <p14:tracePt t="32217" x="4418013" y="3541713"/>
          <p14:tracePt t="32221" x="4343400" y="3579813"/>
          <p14:tracePt t="32227" x="4256088" y="3616325"/>
          <p14:tracePt t="32231" x="4156075" y="3654425"/>
          <p14:tracePt t="32236" x="4068763" y="3679825"/>
          <p14:tracePt t="32240" x="3956050" y="3703638"/>
          <p14:tracePt t="32243" x="3817938" y="3716338"/>
          <p14:tracePt t="32248" x="3679825" y="3729038"/>
          <p14:tracePt t="32252" x="3567113" y="3729038"/>
          <p14:tracePt t="32256" x="3417888" y="3729038"/>
          <p14:tracePt t="32261" x="3292475" y="3729038"/>
          <p14:tracePt t="32263" x="3154363" y="3741738"/>
          <p14:tracePt t="32268" x="3016250" y="3741738"/>
          <p14:tracePt t="32272" x="2867025" y="3741738"/>
          <p14:tracePt t="32274" x="2716213" y="3741738"/>
          <p14:tracePt t="32279" x="2565400" y="3729038"/>
          <p14:tracePt t="32283" x="2428875" y="3716338"/>
          <p14:tracePt t="32290" x="2303463" y="3692525"/>
          <p14:tracePt t="32293" x="2190750" y="3667125"/>
          <p14:tracePt t="32297" x="2103438" y="3629025"/>
          <p14:tracePt t="32303" x="2014538" y="3603625"/>
          <p14:tracePt t="32309" x="1890713" y="3529013"/>
          <p14:tracePt t="32313" x="1839913" y="3490913"/>
          <p14:tracePt t="32318" x="1827213" y="3479800"/>
          <p14:tracePt t="32323" x="1814513" y="3454400"/>
          <p14:tracePt t="32327" x="1814513" y="3416300"/>
          <p14:tracePt t="32329" x="1814513" y="3378200"/>
          <p14:tracePt t="32334" x="1814513" y="3354388"/>
          <p14:tracePt t="32338" x="1814513" y="3316288"/>
          <p14:tracePt t="32341" x="1827213" y="3278188"/>
          <p14:tracePt t="32345" x="1839913" y="3228975"/>
          <p14:tracePt t="32352" x="1878013" y="3154363"/>
          <p14:tracePt t="32357" x="1927225" y="3090863"/>
          <p14:tracePt t="32359" x="1978025" y="3028950"/>
          <p14:tracePt t="32363" x="2039938" y="2965450"/>
          <p14:tracePt t="32368" x="2103438" y="2916238"/>
          <p14:tracePt t="32371" x="2178050" y="2878138"/>
          <p14:tracePt t="32375" x="2239963" y="2840038"/>
          <p14:tracePt t="32379" x="2316163" y="2828925"/>
          <p14:tracePt t="32384" x="2403475" y="2778125"/>
          <p14:tracePt t="32389" x="2490788" y="2752725"/>
          <p14:tracePt t="32393" x="2616200" y="2740025"/>
          <p14:tracePt t="32395" x="2728913" y="2716213"/>
          <p14:tracePt t="32399" x="2854325" y="2703513"/>
          <p14:tracePt t="32403" x="2967038" y="2678113"/>
          <p14:tracePt t="32407" x="3092450" y="2665413"/>
          <p14:tracePt t="32414" x="3205163" y="2665413"/>
          <p14:tracePt t="32417" x="3341688" y="2665413"/>
          <p14:tracePt t="32422" x="3467100" y="2665413"/>
          <p14:tracePt t="32425" x="3592513" y="2665413"/>
          <p14:tracePt t="32430" x="3717925" y="2665413"/>
          <p14:tracePt t="32433" x="3892550" y="2665413"/>
          <p14:tracePt t="32437" x="4043363" y="2665413"/>
          <p14:tracePt t="32441" x="4168775" y="2665413"/>
          <p14:tracePt t="32446" x="4305300" y="2665413"/>
          <p14:tracePt t="32450" x="4481513" y="2665413"/>
          <p14:tracePt t="32453" x="4656138" y="2665413"/>
          <p14:tracePt t="32457" x="4819650" y="2665413"/>
          <p14:tracePt t="32461" x="4994275" y="2665413"/>
          <p14:tracePt t="32465" x="5170488" y="2665413"/>
          <p14:tracePt t="32471" x="5345113" y="2665413"/>
          <p14:tracePt t="32475" x="5507038" y="2665413"/>
          <p14:tracePt t="32480" x="5683250" y="2665413"/>
          <p14:tracePt t="32483" x="5832475" y="2678113"/>
          <p14:tracePt t="32487" x="5995988" y="2690813"/>
          <p14:tracePt t="32492" x="6157913" y="2703513"/>
          <p14:tracePt t="32495" x="6308725" y="2728913"/>
          <p14:tracePt t="32499" x="6446838" y="2740025"/>
          <p14:tracePt t="32503" x="6596063" y="2752725"/>
          <p14:tracePt t="32508" x="6759575" y="2765425"/>
          <p14:tracePt t="32511" x="6934200" y="2778125"/>
          <p14:tracePt t="32515" x="7059613" y="2790825"/>
          <p14:tracePt t="32521" x="7197725" y="2803525"/>
          <p14:tracePt t="32526" x="7372350" y="2828925"/>
          <p14:tracePt t="32528" x="7535863" y="2840038"/>
          <p14:tracePt t="32531" x="7697788" y="2840038"/>
          <p14:tracePt t="32537" x="7874000" y="2878138"/>
          <p14:tracePt t="32542" x="8035925" y="2890838"/>
          <p14:tracePt t="32546" x="8199438" y="2903538"/>
          <p14:tracePt t="32549" x="8361363" y="2903538"/>
          <p14:tracePt t="32553" x="8548688" y="2916238"/>
          <p14:tracePt t="32558" x="8712200" y="2928938"/>
          <p14:tracePt t="32561" x="8850313" y="2928938"/>
          <p14:tracePt t="32565" x="8999538" y="2928938"/>
          <p14:tracePt t="32573" x="9163050" y="2928938"/>
          <p14:tracePt t="32575" x="9312275" y="2928938"/>
          <p14:tracePt t="32577" x="9424988" y="2928938"/>
          <p14:tracePt t="32582" x="9550400" y="2928938"/>
          <p14:tracePt t="32586" x="9663113" y="2928938"/>
          <p14:tracePt t="32590" x="9801225" y="2941638"/>
          <p14:tracePt t="32593" x="9913938" y="2941638"/>
          <p14:tracePt t="32599" x="10052050" y="2941638"/>
          <p14:tracePt t="32603" x="10164763" y="2941638"/>
          <p14:tracePt t="32607" x="10264775" y="2941638"/>
          <p14:tracePt t="32612" x="10364788" y="2952750"/>
          <p14:tracePt t="32616" x="10464800" y="2952750"/>
          <p14:tracePt t="32620" x="10552113" y="2965450"/>
          <p14:tracePt t="32624" x="10639425" y="2965450"/>
          <p14:tracePt t="32628" x="10726738" y="2978150"/>
          <p14:tracePt t="32632" x="10815638" y="3003550"/>
          <p14:tracePt t="32636" x="10877550" y="3016250"/>
          <p14:tracePt t="32640" x="10952163" y="3028950"/>
          <p14:tracePt t="32643" x="11002963" y="3054350"/>
          <p14:tracePt t="32647" x="11077575" y="3065463"/>
          <p14:tracePt t="32652" x="11128375" y="3078163"/>
          <p14:tracePt t="32656" x="11190288" y="3090863"/>
          <p14:tracePt t="32661" x="11228388" y="3103563"/>
          <p14:tracePt t="32666" x="11266488" y="3128963"/>
          <p14:tracePt t="32670" x="11315700" y="3141663"/>
          <p14:tracePt t="32674" x="11328400" y="3165475"/>
          <p14:tracePt t="32678" x="11341100" y="3178175"/>
          <p14:tracePt t="32682" x="11353800" y="3216275"/>
          <p14:tracePt t="32686" x="11377613" y="3254375"/>
          <p14:tracePt t="32690" x="11377613" y="3278188"/>
          <p14:tracePt t="32693" x="11377613" y="3316288"/>
          <p14:tracePt t="32698" x="11377613" y="3354388"/>
          <p14:tracePt t="32702" x="11377613" y="3390900"/>
          <p14:tracePt t="32706" x="11377613" y="3429000"/>
          <p14:tracePt t="32709" x="11377613" y="3467100"/>
          <p14:tracePt t="32714" x="11377613" y="3503613"/>
          <p14:tracePt t="32717" x="11353800" y="3554413"/>
          <p14:tracePt t="32723" x="11328400" y="3603625"/>
          <p14:tracePt t="32728" x="11290300" y="3641725"/>
          <p14:tracePt t="32731" x="11253788" y="3692525"/>
          <p14:tracePt t="32736" x="11228388" y="3729038"/>
          <p14:tracePt t="32740" x="11190288" y="3779838"/>
          <p14:tracePt t="32743" x="11153775" y="3816350"/>
          <p14:tracePt t="32748" x="11115675" y="3854450"/>
          <p14:tracePt t="32752" x="11077575" y="3879850"/>
          <p14:tracePt t="32756" x="11041063" y="3905250"/>
          <p14:tracePt t="32759" x="11002963" y="3916363"/>
          <p14:tracePt t="32764" x="10952163" y="3941763"/>
          <p14:tracePt t="32768" x="10877550" y="3967163"/>
          <p14:tracePt t="32773" x="10790238" y="3992563"/>
          <p14:tracePt t="32776" x="10690225" y="4017963"/>
          <p14:tracePt t="32779" x="10590213" y="4041775"/>
          <p14:tracePt t="32786" x="10464800" y="4067175"/>
          <p14:tracePt t="32790" x="10352088" y="4079875"/>
          <p14:tracePt t="32793" x="10213975" y="4129088"/>
          <p14:tracePt t="32798" x="10075863" y="4154488"/>
          <p14:tracePt t="32801" x="9913938" y="4167188"/>
          <p14:tracePt t="32810" x="9563100" y="4167188"/>
          <p14:tracePt t="32814" x="9375775" y="4167188"/>
          <p14:tracePt t="32818" x="9212263" y="4167188"/>
          <p14:tracePt t="32823" x="9037638" y="4167188"/>
          <p14:tracePt t="32826" x="8863013" y="4167188"/>
          <p14:tracePt t="32829" x="8686800" y="4167188"/>
          <p14:tracePt t="32833" x="8524875" y="4167188"/>
          <p14:tracePt t="32837" x="8348663" y="4141788"/>
          <p14:tracePt t="32842" x="8161338" y="4092575"/>
          <p14:tracePt t="32847" x="7986713" y="4029075"/>
          <p14:tracePt t="32852" x="7797800" y="3979863"/>
          <p14:tracePt t="32857" x="7648575" y="3916363"/>
          <p14:tracePt t="32859" x="7523163" y="3867150"/>
          <p14:tracePt t="32863" x="7423150" y="3816350"/>
          <p14:tracePt t="32868" x="7310438" y="3754438"/>
          <p14:tracePt t="32872" x="7223125" y="3703638"/>
          <p14:tracePt t="32879" x="7085013" y="3603625"/>
          <p14:tracePt t="32884" x="7034213" y="3554413"/>
          <p14:tracePt t="32888" x="6985000" y="3516313"/>
          <p14:tracePt t="32891" x="6934200" y="3467100"/>
          <p14:tracePt t="32895" x="6910388" y="3429000"/>
          <p14:tracePt t="32899" x="6897688" y="3403600"/>
          <p14:tracePt t="32905" x="6884988" y="3354388"/>
          <p14:tracePt t="32910" x="6884988" y="3316288"/>
          <p14:tracePt t="32914" x="6884988" y="3290888"/>
          <p14:tracePt t="32918" x="6884988" y="3254375"/>
          <p14:tracePt t="32921" x="6884988" y="3216275"/>
          <p14:tracePt t="32925" x="6897688" y="3165475"/>
          <p14:tracePt t="32929" x="6910388" y="3128963"/>
          <p14:tracePt t="32933" x="6946900" y="3090863"/>
          <p14:tracePt t="32937" x="6972300" y="3054350"/>
          <p14:tracePt t="32942" x="7021513" y="3016250"/>
          <p14:tracePt t="32946" x="7072313" y="2965450"/>
          <p14:tracePt t="32949" x="7123113" y="2916238"/>
          <p14:tracePt t="32954" x="7197725" y="2865438"/>
          <p14:tracePt t="32958" x="7272338" y="2828925"/>
          <p14:tracePt t="32962" x="7348538" y="2790825"/>
          <p14:tracePt t="32965" x="7435850" y="2765425"/>
          <p14:tracePt t="32972" x="7535863" y="2740025"/>
          <p14:tracePt t="32976" x="7648575" y="2703513"/>
          <p14:tracePt t="32979" x="7748588" y="2678113"/>
          <p14:tracePt t="32983" x="7874000" y="2665413"/>
          <p14:tracePt t="32987" x="7999413" y="2640013"/>
          <p14:tracePt t="32991" x="8174038" y="2627313"/>
          <p14:tracePt t="32995" x="8324850" y="2616200"/>
          <p14:tracePt t="32999" x="8461375" y="2590800"/>
          <p14:tracePt t="33003" x="8586788" y="2590800"/>
          <p14:tracePt t="33008" x="8737600" y="2590800"/>
          <p14:tracePt t="33011" x="8886825" y="2590800"/>
          <p14:tracePt t="33015" x="9037638" y="2590800"/>
          <p14:tracePt t="33021" x="9175750" y="2590800"/>
          <p14:tracePt t="33025" x="9288463" y="2590800"/>
          <p14:tracePt t="33027" x="9437688" y="2603500"/>
          <p14:tracePt t="33034" x="9550400" y="2616200"/>
          <p14:tracePt t="33037" x="9675813" y="2640013"/>
          <p14:tracePt t="33041" x="9775825" y="2652713"/>
          <p14:tracePt t="33045" x="9863138" y="2678113"/>
          <p14:tracePt t="33049" x="9963150" y="2703513"/>
          <p14:tracePt t="33053" x="10052050" y="2728913"/>
          <p14:tracePt t="33057" x="10126663" y="2752725"/>
          <p14:tracePt t="33062" x="10213975" y="2778125"/>
          <p14:tracePt t="33066" x="10277475" y="2816225"/>
          <p14:tracePt t="33073" x="10339388" y="2840038"/>
          <p14:tracePt t="33078" x="10452100" y="2916238"/>
          <p14:tracePt t="33082" x="10502900" y="2965450"/>
          <p14:tracePt t="33087" x="10539413" y="2990850"/>
          <p14:tracePt t="33092" x="10577513" y="3028950"/>
          <p14:tracePt t="33095" x="10614025" y="3054350"/>
          <p14:tracePt t="33101" x="10626725" y="3078163"/>
          <p14:tracePt t="33106" x="10652125" y="3116263"/>
          <p14:tracePt t="33109" x="10652125" y="3128963"/>
          <p14:tracePt t="33114" x="10652125" y="3141663"/>
          <p14:tracePt t="33117" x="10652125" y="3165475"/>
          <p14:tracePt t="33125" x="10652125" y="3203575"/>
          <p14:tracePt t="33128" x="10652125" y="3216275"/>
          <p14:tracePt t="33132" x="10652125" y="3228975"/>
          <p14:tracePt t="33136" x="10626725" y="3254375"/>
          <p14:tracePt t="33141" x="10590213" y="3290888"/>
          <p14:tracePt t="33143" x="10539413" y="3303588"/>
          <p14:tracePt t="33148" x="10502900" y="3354388"/>
          <p14:tracePt t="33152" x="10439400" y="3378200"/>
          <p14:tracePt t="33158" x="10414000" y="3378200"/>
          <p14:tracePt t="33162" x="10364788" y="3390900"/>
          <p14:tracePt t="33173" x="10213975" y="3416300"/>
          <p14:tracePt t="33175" x="10088563" y="3429000"/>
          <p14:tracePt t="33178" x="9975850" y="3441700"/>
          <p14:tracePt t="33182" x="9852025" y="3454400"/>
          <p14:tracePt t="33186" x="9750425" y="3454400"/>
          <p14:tracePt t="33190" x="9626600" y="3454400"/>
          <p14:tracePt t="33194" x="9488488" y="3467100"/>
          <p14:tracePt t="33198" x="9350375" y="3467100"/>
          <p14:tracePt t="33202" x="9237663" y="3467100"/>
          <p14:tracePt t="33207" x="9124950" y="3467100"/>
          <p14:tracePt t="33210" x="8999538" y="3467100"/>
          <p14:tracePt t="33215" x="8899525" y="3467100"/>
          <p14:tracePt t="33220" x="8774113" y="3467100"/>
          <p14:tracePt t="33225" x="8686800" y="3467100"/>
          <p14:tracePt t="33227" x="8599488" y="3467100"/>
          <p14:tracePt t="33232" x="8548688" y="3454400"/>
          <p14:tracePt t="33236" x="8474075" y="3429000"/>
          <p14:tracePt t="33241" x="8435975" y="3429000"/>
          <p14:tracePt t="33244" x="8399463" y="3416300"/>
          <p14:tracePt t="33247" x="8374063" y="3403600"/>
          <p14:tracePt t="33252" x="8374063" y="3378200"/>
          <p14:tracePt t="33259" x="8374063" y="3354388"/>
          <p14:tracePt t="33263" x="8374063" y="3328988"/>
          <p14:tracePt t="33268" x="8374063" y="3290888"/>
          <p14:tracePt t="33272" x="8374063" y="3267075"/>
          <p14:tracePt t="33274" x="8399463" y="3228975"/>
          <p14:tracePt t="33281" x="8435975" y="3178175"/>
          <p14:tracePt t="33285" x="8486775" y="3141663"/>
          <p14:tracePt t="33291" x="8548688" y="3078163"/>
          <p14:tracePt t="33293" x="8574088" y="3041650"/>
          <p14:tracePt t="33297" x="8624888" y="3016250"/>
          <p14:tracePt t="33301" x="8699500" y="2965450"/>
          <p14:tracePt t="33309" x="8874125" y="2852738"/>
          <p14:tracePt t="33313" x="8975725" y="2803525"/>
          <p14:tracePt t="33317" x="9075738" y="2752725"/>
          <p14:tracePt t="33325" x="9263063" y="2652713"/>
          <p14:tracePt t="33329" x="9350375" y="2616200"/>
          <p14:tracePt t="33333" x="9450388" y="2590800"/>
          <p14:tracePt t="33339" x="9550400" y="2578100"/>
          <p14:tracePt t="33343" x="9637713" y="2552700"/>
          <p14:tracePt t="33347" x="9713913" y="2540000"/>
          <p14:tracePt t="33351" x="9775825" y="2540000"/>
          <p14:tracePt t="33356" x="9826625" y="2540000"/>
          <p14:tracePt t="33359" x="9875838" y="2540000"/>
          <p14:tracePt t="33363" x="9939338" y="2540000"/>
          <p14:tracePt t="33367" x="9975850" y="2540000"/>
          <p14:tracePt t="33376" x="9988550" y="2552700"/>
          <p14:tracePt t="33379" x="9988550" y="2578100"/>
          <p14:tracePt t="33383" x="10001250" y="2590800"/>
          <p14:tracePt t="33387" x="10001250" y="2616200"/>
          <p14:tracePt t="33391" x="10001250" y="2627313"/>
          <p14:tracePt t="33395" x="10001250" y="2665413"/>
          <p14:tracePt t="33399" x="10001250" y="2690813"/>
          <p14:tracePt t="33408" x="10001250" y="2716213"/>
          <p14:tracePt t="33411" x="9963150" y="2740025"/>
          <p14:tracePt t="33415" x="9939338" y="2790825"/>
          <p14:tracePt t="33419" x="9888538" y="2828925"/>
          <p14:tracePt t="33423" x="9863138" y="2865438"/>
          <p14:tracePt t="33426" x="9826625" y="2890838"/>
          <p14:tracePt t="33429" x="9788525" y="2928938"/>
          <p14:tracePt t="33434" x="9750425" y="2952750"/>
          <p14:tracePt t="33438" x="9713913" y="2965450"/>
          <p14:tracePt t="33442" x="9675813" y="2990850"/>
          <p14:tracePt t="33445" x="9637713" y="3003550"/>
          <p14:tracePt t="33449" x="9601200" y="3016250"/>
          <p14:tracePt t="33454" x="9563100" y="3028950"/>
          <p14:tracePt t="33458" x="9537700" y="3028950"/>
          <p14:tracePt t="33461" x="9501188" y="3041650"/>
          <p14:tracePt t="33467" x="9463088" y="3041650"/>
          <p14:tracePt t="33471" x="9450388" y="3054350"/>
          <p14:tracePt t="33475" x="9424988" y="3065463"/>
          <p14:tracePt t="33479" x="9401175" y="3065463"/>
          <p14:tracePt t="33483" x="9363075" y="3065463"/>
          <p14:tracePt t="33489" x="9337675" y="3065463"/>
          <p14:tracePt t="33491" x="9324975" y="3065463"/>
          <p14:tracePt t="33495" x="9312275" y="3065463"/>
          <p14:tracePt t="33499" x="9288463" y="3065463"/>
          <p14:tracePt t="33503" x="9275763" y="3065463"/>
          <p14:tracePt t="33507" x="9263063" y="3065463"/>
          <p14:tracePt t="33511" x="9250363" y="3065463"/>
          <p14:tracePt t="33521" x="9237663" y="3065463"/>
          <p14:tracePt t="33524" x="9224963" y="3065463"/>
          <p14:tracePt t="33529" x="9212263" y="3065463"/>
          <p14:tracePt t="33533" x="9199563" y="3065463"/>
          <p14:tracePt t="33545" x="9188450" y="3065463"/>
          <p14:tracePt t="33553" x="9175750" y="3065463"/>
          <p14:tracePt t="33561" x="9163050" y="3090863"/>
          <p14:tracePt t="33570" x="9163050" y="3103563"/>
          <p14:tracePt t="33573" x="9137650" y="3128963"/>
          <p14:tracePt t="33577" x="9124950" y="3141663"/>
          <p14:tracePt t="33581" x="9088438" y="3165475"/>
          <p14:tracePt t="33586" x="9037638" y="3190875"/>
          <p14:tracePt t="33591" x="8999538" y="3216275"/>
          <p14:tracePt t="33595" x="8975725" y="3241675"/>
          <p14:tracePt t="33599" x="8937625" y="3267075"/>
          <p14:tracePt t="33604" x="8874125" y="3303588"/>
          <p14:tracePt t="33608" x="8850313" y="3303588"/>
          <p14:tracePt t="33611" x="8812213" y="3316288"/>
          <p14:tracePt t="33615" x="8750300" y="3328988"/>
          <p14:tracePt t="33621" x="8674100" y="3328988"/>
          <p14:tracePt t="33625" x="8612188" y="3328988"/>
          <p14:tracePt t="33628" x="8537575" y="3354388"/>
          <p14:tracePt t="33631" x="8461375" y="3367088"/>
          <p14:tracePt t="33637" x="8374063" y="3378200"/>
          <p14:tracePt t="33641" x="8312150" y="3390900"/>
          <p14:tracePt t="33643" x="8223250" y="3403600"/>
          <p14:tracePt t="33647" x="8135938" y="3416300"/>
          <p14:tracePt t="33653" x="8048625" y="3416300"/>
          <p14:tracePt t="33657" x="7986713" y="3416300"/>
          <p14:tracePt t="33661" x="7910513" y="3416300"/>
          <p14:tracePt t="33665" x="7848600" y="3416300"/>
          <p14:tracePt t="33670" x="7761288" y="3416300"/>
          <p14:tracePt t="33673" x="7697788" y="3416300"/>
          <p14:tracePt t="33677" x="7623175" y="3416300"/>
          <p14:tracePt t="33681" x="7561263" y="3416300"/>
          <p14:tracePt t="33686" x="7497763" y="3416300"/>
          <p14:tracePt t="33690" x="7410450" y="3416300"/>
          <p14:tracePt t="33693" x="7335838" y="3416300"/>
          <p14:tracePt t="33697" x="7272338" y="3416300"/>
          <p14:tracePt t="33702" x="7210425" y="3416300"/>
          <p14:tracePt t="33706" x="7134225" y="3416300"/>
          <p14:tracePt t="33709" x="7072313" y="3416300"/>
          <p14:tracePt t="33715" x="7021513" y="3416300"/>
          <p14:tracePt t="33720" x="6959600" y="3416300"/>
          <p14:tracePt t="33723" x="6910388" y="3416300"/>
          <p14:tracePt t="33727" x="6872288" y="3416300"/>
          <p14:tracePt t="33731" x="6834188" y="3416300"/>
          <p14:tracePt t="33737" x="6797675" y="3416300"/>
          <p14:tracePt t="33741" x="6759575" y="3416300"/>
          <p14:tracePt t="33745" x="6721475" y="3416300"/>
          <p14:tracePt t="33748" x="6684963" y="3416300"/>
          <p14:tracePt t="33752" x="6646863" y="3416300"/>
          <p14:tracePt t="33757" x="6634163" y="3416300"/>
          <p14:tracePt t="33759" x="6608763" y="3416300"/>
          <p14:tracePt t="33763" x="6572250" y="3416300"/>
          <p14:tracePt t="33768" x="6559550" y="3416300"/>
          <p14:tracePt t="33773" x="6534150" y="3416300"/>
          <p14:tracePt t="33777" x="6521450" y="3403600"/>
          <p14:tracePt t="33781" x="6508750" y="3403600"/>
          <p14:tracePt t="33787" x="6496050" y="3403600"/>
          <p14:tracePt t="33790" x="6496050" y="3390900"/>
          <p14:tracePt t="33793" x="6483350" y="3390900"/>
          <p14:tracePt t="33801" x="6472238" y="3390900"/>
          <p14:tracePt t="33818" x="6459538" y="3390900"/>
          <p14:tracePt t="33833" x="6434138" y="3390900"/>
          <p14:tracePt t="33843" x="6421438" y="3390900"/>
          <p14:tracePt t="33847" x="6408738" y="3390900"/>
          <p14:tracePt t="33852" x="6396038" y="3390900"/>
          <p14:tracePt t="33856" x="6383338" y="3390900"/>
          <p14:tracePt t="33863" x="6359525" y="3390900"/>
          <p14:tracePt t="33873" x="6346825" y="3390900"/>
          <p14:tracePt t="33875" x="6334125" y="3390900"/>
          <p14:tracePt t="33883" x="6308725" y="3390900"/>
          <p14:tracePt t="33889" x="6283325" y="3390900"/>
          <p14:tracePt t="33895" x="6259513" y="3390900"/>
          <p14:tracePt t="33907" x="6246813" y="3390900"/>
          <p14:tracePt t="33918" x="6234113" y="3390900"/>
          <p14:tracePt t="33923" x="6221413" y="3390900"/>
          <p14:tracePt t="33925" x="6208713" y="3390900"/>
          <p14:tracePt t="33929" x="6196013" y="3390900"/>
          <p14:tracePt t="33937" x="6183313" y="3390900"/>
          <p14:tracePt t="33941" x="6170613" y="3390900"/>
          <p14:tracePt t="33957" x="6157913" y="3390900"/>
          <p14:tracePt t="33968" x="6146800" y="3390900"/>
          <p14:tracePt t="34132" x="6134100" y="3378200"/>
          <p14:tracePt t="34168" x="6121400" y="3378200"/>
          <p14:tracePt t="34181" x="6108700" y="3378200"/>
          <p14:tracePt t="34198" x="6096000" y="3378200"/>
          <p14:tracePt t="34212" x="6083300" y="3378200"/>
          <p14:tracePt t="34222" x="6070600" y="3367088"/>
          <p14:tracePt t="34229" x="6045200" y="3367088"/>
          <p14:tracePt t="34234" x="6034088" y="3354388"/>
          <p14:tracePt t="34237" x="6034088" y="3341688"/>
          <p14:tracePt t="34241" x="5995988" y="3328988"/>
          <p14:tracePt t="34245" x="5970588" y="3316288"/>
          <p14:tracePt t="34250" x="5957888" y="3303588"/>
          <p14:tracePt t="34253" x="5932488" y="3278188"/>
          <p14:tracePt t="34258" x="5908675" y="3267075"/>
          <p14:tracePt t="34262" x="5883275" y="3241675"/>
          <p14:tracePt t="34265" x="5870575" y="3216275"/>
          <p14:tracePt t="34270" x="5845175" y="3203575"/>
          <p14:tracePt t="34277" x="5832475" y="3165475"/>
          <p14:tracePt t="34279" x="5795963" y="3128963"/>
          <p14:tracePt t="34284" x="5783263" y="3103563"/>
          <p14:tracePt t="34288" x="5783263" y="3078163"/>
          <p14:tracePt t="34292" x="5770563" y="3041650"/>
          <p14:tracePt t="34295" x="5770563" y="3003550"/>
          <p14:tracePt t="34299" x="5745163" y="2965450"/>
          <p14:tracePt t="34303" x="5745163" y="2928938"/>
          <p14:tracePt t="34308" x="5745163" y="2890838"/>
          <p14:tracePt t="34311" x="5745163" y="2852738"/>
          <p14:tracePt t="34315" x="5745163" y="2816225"/>
          <p14:tracePt t="34320" x="5745163" y="2778125"/>
          <p14:tracePt t="34324" x="5745163" y="2740025"/>
          <p14:tracePt t="34327" x="5745163" y="2716213"/>
          <p14:tracePt t="34331" x="5745163" y="2690813"/>
          <p14:tracePt t="34340" x="5745163" y="2652713"/>
          <p14:tracePt t="34342" x="5757863" y="2627313"/>
          <p14:tracePt t="34345" x="5770563" y="2616200"/>
          <p14:tracePt t="34350" x="5783263" y="2578100"/>
          <p14:tracePt t="34354" x="5795963" y="2565400"/>
          <p14:tracePt t="34357" x="5821363" y="2540000"/>
          <p14:tracePt t="34361" x="5832475" y="2516188"/>
          <p14:tracePt t="34365" x="5870575" y="2490788"/>
          <p14:tracePt t="34370" x="5895975" y="2465388"/>
          <p14:tracePt t="34374" x="5921375" y="2452688"/>
          <p14:tracePt t="34377" x="5957888" y="2427288"/>
          <p14:tracePt t="34382" x="6021388" y="2403475"/>
          <p14:tracePt t="34386" x="6070600" y="2390775"/>
          <p14:tracePt t="34391" x="6108700" y="2378075"/>
          <p14:tracePt t="34393" x="6157913" y="2352675"/>
          <p14:tracePt t="34401" x="6234113" y="2327275"/>
          <p14:tracePt t="34406" x="6321425" y="2303463"/>
          <p14:tracePt t="34409" x="6408738" y="2278063"/>
          <p14:tracePt t="34411" x="6521450" y="2252663"/>
          <p14:tracePt t="34415" x="6659563" y="2239963"/>
          <p14:tracePt t="34420" x="6797675" y="2214563"/>
          <p14:tracePt t="34425" x="6934200" y="2190750"/>
          <p14:tracePt t="34427" x="7059613" y="2165350"/>
          <p14:tracePt t="34432" x="7259638" y="2114550"/>
          <p14:tracePt t="34437" x="7435850" y="2101850"/>
          <p14:tracePt t="34442" x="7610475" y="2089150"/>
          <p14:tracePt t="34443" x="7773988" y="2078038"/>
          <p14:tracePt t="34447" x="7935913" y="2078038"/>
          <p14:tracePt t="34453" x="8110538" y="2078038"/>
          <p14:tracePt t="34457" x="8274050" y="2078038"/>
          <p14:tracePt t="34463" x="8435975" y="2078038"/>
          <p14:tracePt t="34466" x="8599488" y="2078038"/>
          <p14:tracePt t="34471" x="8763000" y="2078038"/>
          <p14:tracePt t="34474" x="8937625" y="2078038"/>
          <p14:tracePt t="34478" x="9099550" y="2089150"/>
          <p14:tracePt t="34481" x="9237663" y="2101850"/>
          <p14:tracePt t="34486" x="9350375" y="2114550"/>
          <p14:tracePt t="34490" x="9475788" y="2139950"/>
          <p14:tracePt t="34494" x="9575800" y="2152650"/>
          <p14:tracePt t="34497" x="9675813" y="2165350"/>
          <p14:tracePt t="34503" x="9775825" y="2190750"/>
          <p14:tracePt t="34507" x="9888538" y="2214563"/>
          <p14:tracePt t="34509" x="9988550" y="2239963"/>
          <p14:tracePt t="34513" x="10075863" y="2290763"/>
          <p14:tracePt t="34517" x="10164763" y="2314575"/>
          <p14:tracePt t="34527" x="10301288" y="2390775"/>
          <p14:tracePt t="34532" x="10339388" y="2427288"/>
          <p14:tracePt t="34537" x="10390188" y="2465388"/>
          <p14:tracePt t="34543" x="10464800" y="2516188"/>
          <p14:tracePt t="34547" x="10490200" y="2552700"/>
          <p14:tracePt t="34552" x="10490200" y="2565400"/>
          <p14:tracePt t="34556" x="10502900" y="2578100"/>
          <p14:tracePt t="34561" x="10502900" y="2616200"/>
          <p14:tracePt t="34563" x="10502900" y="2627313"/>
          <p14:tracePt t="34568" x="10502900" y="2652713"/>
          <p14:tracePt t="34572" x="10502900" y="2665413"/>
          <p14:tracePt t="34577" x="10502900" y="2678113"/>
          <p14:tracePt t="34579" x="10502900" y="2703513"/>
          <p14:tracePt t="34590" x="10502900" y="2728913"/>
          <p14:tracePt t="34595" x="10490200" y="2740025"/>
          <p14:tracePt t="34598" x="10477500" y="2752725"/>
          <p14:tracePt t="34602" x="10464800" y="2765425"/>
          <p14:tracePt t="34607" x="10452100" y="2778125"/>
          <p14:tracePt t="34609" x="10439400" y="2803525"/>
          <p14:tracePt t="34613" x="10426700" y="2803525"/>
          <p14:tracePt t="34618" x="10414000" y="2816225"/>
          <p14:tracePt t="34625" x="10401300" y="2828925"/>
          <p14:tracePt t="34629" x="10377488" y="2852738"/>
          <p14:tracePt t="34634" x="10339388" y="2852738"/>
          <p14:tracePt t="34642" x="10326688" y="2865438"/>
          <p14:tracePt t="34657" x="10301288" y="2878138"/>
          <p14:tracePt t="34662" x="10288588" y="2890838"/>
          <p14:tracePt t="34668" x="10277475" y="2890838"/>
          <p14:tracePt t="34675" x="10264775" y="2903538"/>
          <p14:tracePt t="34684" x="10252075" y="2903538"/>
          <p14:tracePt t="34692" x="10239375" y="2903538"/>
          <p14:tracePt t="34699" x="10213975" y="2903538"/>
          <p14:tracePt t="34719" x="10201275" y="2916238"/>
          <p14:tracePt t="34757" x="10188575" y="2916238"/>
          <p14:tracePt t="34785" x="10177463" y="2916238"/>
          <p14:tracePt t="34806" x="10164763" y="2916238"/>
          <p14:tracePt t="34823" x="10164763" y="2928938"/>
          <p14:tracePt t="34846" x="10152063" y="2928938"/>
          <p14:tracePt t="34886" x="10139363" y="2928938"/>
          <p14:tracePt t="34958" x="10126663" y="2928938"/>
          <p14:tracePt t="35221" x="10113963" y="2928938"/>
          <p14:tracePt t="35246" x="10113963" y="2941638"/>
          <p14:tracePt t="35295" x="10101263" y="2941638"/>
          <p14:tracePt t="35334" x="10088563" y="2941638"/>
          <p14:tracePt t="35414" x="10075863" y="2941638"/>
          <p14:tracePt t="35535" x="10075863" y="2952750"/>
          <p14:tracePt t="35605" x="10064750" y="2952750"/>
          <p14:tracePt t="36143" x="10052050" y="2952750"/>
          <p14:tracePt t="36148" x="10039350" y="2952750"/>
          <p14:tracePt t="36168" x="10026650" y="2965450"/>
          <p14:tracePt t="37071" x="10039350" y="2965450"/>
          <p14:tracePt t="37075" x="10052050" y="2965450"/>
          <p14:tracePt t="37078" x="10064750" y="2965450"/>
          <p14:tracePt t="37082" x="10075863" y="2965450"/>
          <p14:tracePt t="37091" x="10126663" y="2952750"/>
          <p14:tracePt t="37094" x="10152063" y="2941638"/>
          <p14:tracePt t="37098" x="10188575" y="2928938"/>
          <p14:tracePt t="37110" x="10288588" y="2903538"/>
          <p14:tracePt t="37113" x="10313988" y="2890838"/>
          <p14:tracePt t="37118" x="10364788" y="2865438"/>
          <p14:tracePt t="37125" x="10439400" y="2840038"/>
          <p14:tracePt t="37127" x="10514013" y="2816225"/>
          <p14:tracePt t="37132" x="10602913" y="2790825"/>
          <p14:tracePt t="37137" x="10690225" y="2778125"/>
          <p14:tracePt t="37142" x="10802938" y="2752725"/>
          <p14:tracePt t="37144" x="10928350" y="2740025"/>
          <p14:tracePt t="37147" x="11041063" y="2728913"/>
          <p14:tracePt t="37153" x="11164888" y="2716213"/>
          <p14:tracePt t="37157" x="11290300" y="2703513"/>
          <p14:tracePt t="37159" x="11428413" y="2703513"/>
          <p14:tracePt t="37172" x="11866563" y="2652713"/>
          <p14:tracePt t="37175" x="12004675" y="2640013"/>
          <p14:tracePt t="37179" x="12130088" y="2640013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AEEDE-BCE1-4708-A54B-DAF9D235F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Terminasi Proyek: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6364A-BA91-4479-A65E-334FDEE76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2800" dirty="0">
                <a:ea typeface="+mn-lt"/>
                <a:cs typeface="+mn-lt"/>
              </a:rPr>
              <a:t> </a:t>
            </a:r>
            <a:r>
              <a:rPr lang="en-US" sz="2800" dirty="0" err="1">
                <a:ea typeface="+mn-lt"/>
                <a:cs typeface="+mn-lt"/>
              </a:rPr>
              <a:t>Apakah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proyek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selesai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tepat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waktu</a:t>
            </a:r>
            <a:r>
              <a:rPr lang="en-US" sz="2800" dirty="0">
                <a:ea typeface="+mn-lt"/>
                <a:cs typeface="+mn-lt"/>
              </a:rPr>
              <a:t>?</a:t>
            </a:r>
            <a:endParaRPr lang="en-US" sz="2800" dirty="0"/>
          </a:p>
          <a:p>
            <a:pPr>
              <a:buClr>
                <a:srgbClr val="262626"/>
              </a:buClr>
            </a:pP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Apakah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persyaratan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anggaran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dipatuhi</a:t>
            </a:r>
            <a:r>
              <a:rPr lang="en-US" sz="2800" dirty="0">
                <a:ea typeface="+mn-lt"/>
                <a:cs typeface="+mn-lt"/>
              </a:rPr>
              <a:t>?</a:t>
            </a:r>
            <a:endParaRPr lang="en-US" sz="2800" dirty="0"/>
          </a:p>
          <a:p>
            <a:pPr>
              <a:buClr>
                <a:srgbClr val="262626"/>
              </a:buClr>
            </a:pPr>
            <a:r>
              <a:rPr lang="en-US" sz="2800" dirty="0">
                <a:ea typeface="+mn-lt"/>
                <a:cs typeface="+mn-lt"/>
              </a:rPr>
              <a:t> </a:t>
            </a:r>
            <a:r>
              <a:rPr lang="en-US" sz="2800" dirty="0" err="1">
                <a:ea typeface="+mn-lt"/>
                <a:cs typeface="+mn-lt"/>
              </a:rPr>
              <a:t>Apakah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prosedur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manajemen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proyek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digunakan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secara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efektif</a:t>
            </a:r>
            <a:r>
              <a:rPr lang="en-US" sz="2800" dirty="0">
                <a:ea typeface="+mn-lt"/>
                <a:cs typeface="+mn-lt"/>
              </a:rPr>
              <a:t>?</a:t>
            </a:r>
            <a:endParaRPr lang="en-US" sz="2800" dirty="0"/>
          </a:p>
          <a:p>
            <a:pPr>
              <a:buClr>
                <a:srgbClr val="262626"/>
              </a:buClr>
            </a:pPr>
            <a:r>
              <a:rPr lang="en-US" sz="2800" dirty="0">
                <a:ea typeface="+mn-lt"/>
                <a:cs typeface="+mn-lt"/>
              </a:rPr>
              <a:t> </a:t>
            </a:r>
            <a:r>
              <a:rPr lang="en-US" sz="2800" dirty="0" err="1">
                <a:ea typeface="+mn-lt"/>
                <a:cs typeface="+mn-lt"/>
              </a:rPr>
              <a:t>Bagaimana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kinerja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tim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proyek</a:t>
            </a:r>
            <a:r>
              <a:rPr lang="en-US" sz="2800" dirty="0">
                <a:ea typeface="+mn-lt"/>
                <a:cs typeface="+mn-lt"/>
              </a:rPr>
              <a:t>?</a:t>
            </a:r>
            <a:endParaRPr lang="en-US" sz="2800" dirty="0"/>
          </a:p>
          <a:p>
            <a:pPr>
              <a:buClr>
                <a:srgbClr val="262626"/>
              </a:buClr>
            </a:pPr>
            <a:r>
              <a:rPr lang="en-US" sz="2800" dirty="0">
                <a:ea typeface="+mn-lt"/>
                <a:cs typeface="+mn-lt"/>
              </a:rPr>
              <a:t> </a:t>
            </a:r>
            <a:r>
              <a:rPr lang="en-US" sz="2800" dirty="0" err="1">
                <a:ea typeface="+mn-lt"/>
                <a:cs typeface="+mn-lt"/>
              </a:rPr>
              <a:t>Apakah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hasil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keseluruhan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dapat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diterima</a:t>
            </a:r>
            <a:r>
              <a:rPr lang="en-US" sz="2800" dirty="0">
                <a:ea typeface="+mn-lt"/>
                <a:cs typeface="+mn-lt"/>
              </a:rPr>
              <a:t>?</a:t>
            </a:r>
            <a:endParaRPr lang="en-US" sz="2800" dirty="0"/>
          </a:p>
          <a:p>
            <a:pPr>
              <a:buClr>
                <a:srgbClr val="262626"/>
              </a:buClr>
            </a:pPr>
            <a:r>
              <a:rPr lang="en-US" sz="2800" dirty="0">
                <a:ea typeface="+mn-lt"/>
                <a:cs typeface="+mn-lt"/>
              </a:rPr>
              <a:t> </a:t>
            </a:r>
            <a:r>
              <a:rPr lang="en-US" sz="2800" dirty="0" err="1">
                <a:ea typeface="+mn-lt"/>
                <a:cs typeface="+mn-lt"/>
              </a:rPr>
              <a:t>Perubahan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apa</a:t>
            </a:r>
            <a:r>
              <a:rPr lang="en-US" sz="2800" dirty="0">
                <a:ea typeface="+mn-lt"/>
                <a:cs typeface="+mn-lt"/>
              </a:rPr>
              <a:t> yang </a:t>
            </a:r>
            <a:r>
              <a:rPr lang="en-US" sz="2800" dirty="0" err="1">
                <a:ea typeface="+mn-lt"/>
                <a:cs typeface="+mn-lt"/>
              </a:rPr>
              <a:t>bisa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dilakukan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untuk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proyek</a:t>
            </a:r>
            <a:r>
              <a:rPr lang="en-US" sz="2800" dirty="0">
                <a:ea typeface="+mn-lt"/>
                <a:cs typeface="+mn-lt"/>
              </a:rPr>
              <a:t> masa </a:t>
            </a:r>
            <a:r>
              <a:rPr lang="en-US" sz="2800" dirty="0" err="1">
                <a:ea typeface="+mn-lt"/>
                <a:cs typeface="+mn-lt"/>
              </a:rPr>
              <a:t>depan</a:t>
            </a:r>
            <a:r>
              <a:rPr lang="en-US" sz="2800" dirty="0">
                <a:ea typeface="+mn-lt"/>
                <a:cs typeface="+mn-lt"/>
              </a:rPr>
              <a:t>?</a:t>
            </a:r>
            <a:endParaRPr lang="en-US" sz="28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2260CFC-0A6D-4E69-A354-4CD43AE0B7C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842640" y="2115000"/>
              <a:ext cx="5633280" cy="39427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2260CFC-0A6D-4E69-A354-4CD43AE0B7C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33280" y="2105640"/>
                <a:ext cx="5652000" cy="39614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7EAF1E4-2DA0-499C-9136-9D074D8133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43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461"/>
    </mc:Choice>
    <mc:Fallback>
      <p:transition spd="slow" advTm="844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E9329-7713-401E-AC2C-2CB3F8E21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Jika</a:t>
            </a:r>
            <a:r>
              <a:rPr lang="en-US"/>
              <a:t> </a:t>
            </a:r>
            <a:r>
              <a:rPr lang="en-US" err="1"/>
              <a:t>Proyek</a:t>
            </a:r>
            <a:r>
              <a:rPr lang="en-US"/>
              <a:t> Gagal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E6C10-B2AA-46C4-A8C7-92CDD7ED8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pPr algn="just"/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gagal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karena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berbagai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alasan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beberapa</a:t>
            </a:r>
            <a:r>
              <a:rPr lang="en-US" sz="3200" dirty="0">
                <a:ea typeface="+mn-lt"/>
                <a:cs typeface="+mn-lt"/>
              </a:rPr>
              <a:t> di </a:t>
            </a:r>
            <a:r>
              <a:rPr lang="en-US" sz="3200" dirty="0" err="1">
                <a:ea typeface="+mn-lt"/>
                <a:cs typeface="+mn-lt"/>
              </a:rPr>
              <a:t>antaranya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berada</a:t>
            </a:r>
            <a:r>
              <a:rPr lang="en-US" sz="3200" dirty="0">
                <a:ea typeface="+mn-lt"/>
                <a:cs typeface="+mn-lt"/>
              </a:rPr>
              <a:t> di </a:t>
            </a:r>
            <a:r>
              <a:rPr lang="en-US" sz="3200" dirty="0" err="1">
                <a:ea typeface="+mn-lt"/>
                <a:cs typeface="+mn-lt"/>
              </a:rPr>
              <a:t>luar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kendali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manajer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. </a:t>
            </a:r>
            <a:endParaRPr lang="en-US"/>
          </a:p>
          <a:p>
            <a:pPr algn="just">
              <a:buClr>
                <a:srgbClr val="262626"/>
              </a:buClr>
            </a:pPr>
            <a:r>
              <a:rPr lang="en-US" sz="3200" err="1">
                <a:ea typeface="+mn-lt"/>
                <a:cs typeface="+mn-lt"/>
              </a:rPr>
              <a:t>Faktor-faktor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eksternal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err="1">
                <a:ea typeface="+mn-lt"/>
                <a:cs typeface="+mn-lt"/>
              </a:rPr>
              <a:t>dapat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mempengaruhi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hasil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mencakup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lingkungan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komersial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err="1">
                <a:ea typeface="+mn-lt"/>
                <a:cs typeface="+mn-lt"/>
              </a:rPr>
              <a:t>berubah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err="1">
                <a:ea typeface="+mn-lt"/>
                <a:cs typeface="+mn-lt"/>
              </a:rPr>
              <a:t>kurangnya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dukungan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dari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manajemen</a:t>
            </a:r>
            <a:r>
              <a:rPr lang="en-US" sz="3200" dirty="0">
                <a:ea typeface="+mn-lt"/>
                <a:cs typeface="+mn-lt"/>
              </a:rPr>
              <a:t> senior (</a:t>
            </a:r>
            <a:r>
              <a:rPr lang="en-US" sz="3200" err="1">
                <a:ea typeface="+mn-lt"/>
                <a:cs typeface="+mn-lt"/>
              </a:rPr>
              <a:t>termasuk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penyediaan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sumber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daya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err="1">
                <a:ea typeface="+mn-lt"/>
                <a:cs typeface="+mn-lt"/>
              </a:rPr>
              <a:t>memadai</a:t>
            </a:r>
            <a:r>
              <a:rPr lang="en-US" sz="3200" dirty="0">
                <a:ea typeface="+mn-lt"/>
                <a:cs typeface="+mn-lt"/>
              </a:rPr>
              <a:t>), </a:t>
            </a:r>
            <a:r>
              <a:rPr lang="en-US" sz="320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kurangnya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kerjasama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dari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klien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 sz="32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C896143-0D8D-48CB-8FCE-486B4316E4B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63880" y="1689480"/>
              <a:ext cx="9739080" cy="38300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C896143-0D8D-48CB-8FCE-486B4316E4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54520" y="1680120"/>
                <a:ext cx="9757800" cy="38487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7D11F0D-1F8C-4F22-9554-812DD6C217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680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24"/>
    </mc:Choice>
    <mc:Fallback>
      <p:transition spd="slow" advTm="634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FD96E-2ED5-4F79-9B3D-E261A7CB8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143AF-906A-4747-A71B-4A1CA4CF4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dirty="0" err="1">
                <a:ea typeface="+mn-lt"/>
                <a:cs typeface="+mn-lt"/>
              </a:rPr>
              <a:t>Laporan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penutupan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menjadi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laporan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akhir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tersebut</a:t>
            </a:r>
            <a:r>
              <a:rPr lang="en-US" sz="3200" dirty="0">
                <a:ea typeface="+mn-lt"/>
                <a:cs typeface="+mn-lt"/>
              </a:rPr>
              <a:t>. </a:t>
            </a:r>
          </a:p>
          <a:p>
            <a:pPr algn="just">
              <a:buClr>
                <a:srgbClr val="262626"/>
              </a:buClr>
            </a:pPr>
            <a:r>
              <a:rPr lang="en-US" sz="3200" dirty="0" err="1">
                <a:ea typeface="+mn-lt"/>
                <a:cs typeface="+mn-lt"/>
              </a:rPr>
              <a:t>Ini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mencakup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ringkasan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eksekutif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laporan</a:t>
            </a:r>
            <a:r>
              <a:rPr lang="en-US" sz="3200" dirty="0">
                <a:ea typeface="+mn-lt"/>
                <a:cs typeface="+mn-lt"/>
              </a:rPr>
              <a:t> status </a:t>
            </a:r>
            <a:r>
              <a:rPr lang="en-US" sz="3200" dirty="0" err="1">
                <a:ea typeface="+mn-lt"/>
                <a:cs typeface="+mn-lt"/>
              </a:rPr>
              <a:t>akhir</a:t>
            </a:r>
            <a:r>
              <a:rPr lang="en-US" sz="3200" dirty="0">
                <a:ea typeface="+mn-lt"/>
                <a:cs typeface="+mn-lt"/>
              </a:rPr>
              <a:t>, dan </a:t>
            </a:r>
            <a:r>
              <a:rPr lang="en-US" sz="3200" dirty="0" err="1">
                <a:ea typeface="+mn-lt"/>
                <a:cs typeface="+mn-lt"/>
              </a:rPr>
              <a:t>analisis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pelajaran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diperoleh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mencakup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rekomendasi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perbaikan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diterapkan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dalam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penanganan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masa </a:t>
            </a:r>
            <a:r>
              <a:rPr lang="en-US" sz="3200" dirty="0" err="1">
                <a:ea typeface="+mn-lt"/>
                <a:cs typeface="+mn-lt"/>
              </a:rPr>
              <a:t>depan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 sz="32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E847207-3CAF-4206-A6F2-8437DAE4BB4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041640" y="2490480"/>
              <a:ext cx="8286840" cy="17150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E847207-3CAF-4206-A6F2-8437DAE4BB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32280" y="2481120"/>
                <a:ext cx="8305560" cy="17337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D1A356C-3683-4B5E-91C9-A1DD99976B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534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66"/>
    </mc:Choice>
    <mc:Fallback>
      <p:transition spd="slow" advTm="37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39377-9CC1-4313-829B-1DEE5F922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Jika Proyek Sukses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61D02-8FE3-4670-9156-A4CCABBCA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dirty="0" err="1">
                <a:ea typeface="+mn-lt"/>
                <a:cs typeface="+mn-lt"/>
              </a:rPr>
              <a:t>Jika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ini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berhasil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ada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alasan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semacam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perayaan</a:t>
            </a:r>
            <a:r>
              <a:rPr lang="en-US" sz="3200" dirty="0">
                <a:ea typeface="+mn-lt"/>
                <a:cs typeface="+mn-lt"/>
              </a:rPr>
              <a:t>. </a:t>
            </a:r>
          </a:p>
          <a:p>
            <a:pPr algn="just">
              <a:buClr>
                <a:srgbClr val="262626"/>
              </a:buClr>
            </a:pPr>
            <a:r>
              <a:rPr lang="en-US" sz="3200" dirty="0">
                <a:ea typeface="+mn-lt"/>
                <a:cs typeface="+mn-lt"/>
              </a:rPr>
              <a:t>Hal </a:t>
            </a:r>
            <a:r>
              <a:rPr lang="en-US" sz="3200" dirty="0" err="1">
                <a:ea typeface="+mn-lt"/>
                <a:cs typeface="+mn-lt"/>
              </a:rPr>
              <a:t>ini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bisa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dilakukan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berbagai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bentuk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tetapi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merupakan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kesempatan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berterima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kasih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kepada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tim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atas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pekerjaan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dilakukan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baik</a:t>
            </a:r>
            <a:r>
              <a:rPr lang="en-US" sz="3200" dirty="0">
                <a:ea typeface="+mn-lt"/>
                <a:cs typeface="+mn-lt"/>
              </a:rPr>
              <a:t>, dan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kemudian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menawarkan</a:t>
            </a:r>
            <a:r>
              <a:rPr lang="en-US" sz="3200" dirty="0">
                <a:ea typeface="+mn-lt"/>
                <a:cs typeface="+mn-lt"/>
              </a:rPr>
              <a:t> rasa </a:t>
            </a:r>
            <a:r>
              <a:rPr lang="en-US" sz="3200" dirty="0" err="1">
                <a:ea typeface="+mn-lt"/>
                <a:cs typeface="+mn-lt"/>
              </a:rPr>
              <a:t>penutupan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 sz="32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7C78161-C924-4DB3-A152-F3680DE9F94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39200" y="2740680"/>
              <a:ext cx="9864360" cy="29289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7C78161-C924-4DB3-A152-F3680DE9F9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29840" y="2731320"/>
                <a:ext cx="9883080" cy="29476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AB22225-5754-4A4A-A3B9-D11C6A5196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568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264"/>
    </mc:Choice>
    <mc:Fallback>
      <p:transition spd="slow" advTm="91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984BC-6987-408E-9554-7E2CEDA54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CB0A1-88AA-4A7A-90C4-A77E38E75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dirty="0" err="1">
                <a:ea typeface="+mn-lt"/>
                <a:cs typeface="+mn-lt"/>
              </a:rPr>
              <a:t>Kinerja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pantas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dihargai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baik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tim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secara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keseluruhan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anggota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tim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individu</a:t>
            </a:r>
            <a:r>
              <a:rPr lang="en-US" sz="3200" dirty="0">
                <a:ea typeface="+mn-lt"/>
                <a:cs typeface="+mn-lt"/>
              </a:rPr>
              <a:t>. </a:t>
            </a:r>
          </a:p>
          <a:p>
            <a:pPr algn="just">
              <a:buClr>
                <a:srgbClr val="262626"/>
              </a:buClr>
            </a:pPr>
            <a:r>
              <a:rPr lang="en-US" sz="3200" dirty="0" err="1">
                <a:ea typeface="+mn-lt"/>
                <a:cs typeface="+mn-lt"/>
              </a:rPr>
              <a:t>Penghargaan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pekerjaan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dilakukan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baik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dapat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berupa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hadiah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keuangan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sesuatu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kurang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mencolok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 sz="32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6FA7409-5B69-4C6A-B912-E8844BB1165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39280" y="2553120"/>
              <a:ext cx="9651600" cy="22028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6FA7409-5B69-4C6A-B912-E8844BB116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9920" y="2543760"/>
                <a:ext cx="9670320" cy="22215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A1D26C4-AEF5-494F-B784-769698E582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38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284"/>
    </mc:Choice>
    <mc:Fallback>
      <p:transition spd="slow" advTm="48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ADE96-37ED-4DD5-92EF-5FAB7877A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219F5-7EF7-44E5-BB35-ABA2F3282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dirty="0" err="1">
                <a:ea typeface="+mn-lt"/>
                <a:cs typeface="+mn-lt"/>
              </a:rPr>
              <a:t>Pengakuan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atas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kontribusi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berharga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dilakukan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seringkali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merupakan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insentif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cukup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memastikan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bahwa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kinerja</a:t>
            </a:r>
            <a:r>
              <a:rPr lang="en-US" sz="3200" dirty="0">
                <a:ea typeface="+mn-lt"/>
                <a:cs typeface="+mn-lt"/>
              </a:rPr>
              <a:t> masa </a:t>
            </a:r>
            <a:r>
              <a:rPr lang="en-US" sz="3200" dirty="0" err="1">
                <a:ea typeface="+mn-lt"/>
                <a:cs typeface="+mn-lt"/>
              </a:rPr>
              <a:t>depan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seseorang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sama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baiknya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sebelumnya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jika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tidak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lebih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baik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 sz="32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83ADCB0-0286-47AC-A97A-890A7A51D39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89760" y="2678400"/>
              <a:ext cx="9225720" cy="15645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83ADCB0-0286-47AC-A97A-890A7A51D3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80400" y="2669040"/>
                <a:ext cx="9244440" cy="15832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7D9A642-12D2-48B9-94B0-39D2133A0C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633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615"/>
    </mc:Choice>
    <mc:Fallback>
      <p:transition spd="slow" advTm="42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2411-721C-4CAD-9EEA-00C7F990C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E73AB-AD45-4091-9157-524E35CA0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3200" dirty="0">
                <a:ea typeface="+mn-lt"/>
                <a:cs typeface="+mn-lt"/>
              </a:rPr>
              <a:t>Di </a:t>
            </a:r>
            <a:r>
              <a:rPr lang="en-US" sz="3200" dirty="0" err="1">
                <a:ea typeface="+mn-lt"/>
                <a:cs typeface="+mn-lt"/>
              </a:rPr>
              <a:t>tingkat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evaluasi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melibatkan</a:t>
            </a:r>
            <a:r>
              <a:rPr lang="en-US" sz="3200" dirty="0">
                <a:ea typeface="+mn-lt"/>
                <a:cs typeface="+mn-lt"/>
              </a:rPr>
              <a:t> proses </a:t>
            </a:r>
            <a:r>
              <a:rPr lang="en-US" sz="3200" dirty="0" err="1">
                <a:ea typeface="+mn-lt"/>
                <a:cs typeface="+mn-lt"/>
              </a:rPr>
              <a:t>seperti</a:t>
            </a:r>
            <a:r>
              <a:rPr lang="en-US" sz="3200" dirty="0">
                <a:ea typeface="+mn-lt"/>
                <a:cs typeface="+mn-lt"/>
              </a:rPr>
              <a:t> </a:t>
            </a:r>
          </a:p>
          <a:p>
            <a:pPr lvl="1">
              <a:buClr>
                <a:srgbClr val="262626"/>
              </a:buClr>
            </a:pPr>
            <a:r>
              <a:rPr lang="en-US" sz="3000" dirty="0" err="1">
                <a:ea typeface="+mn-lt"/>
                <a:cs typeface="+mn-lt"/>
              </a:rPr>
              <a:t>merancang</a:t>
            </a:r>
            <a:r>
              <a:rPr lang="en-US" sz="3000" dirty="0">
                <a:ea typeface="+mn-lt"/>
                <a:cs typeface="+mn-lt"/>
              </a:rPr>
              <a:t> dan </a:t>
            </a:r>
            <a:r>
              <a:rPr lang="en-US" sz="3000" dirty="0" err="1">
                <a:ea typeface="+mn-lt"/>
                <a:cs typeface="+mn-lt"/>
              </a:rPr>
              <a:t>merencanakan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evaluasi</a:t>
            </a:r>
            <a:r>
              <a:rPr lang="en-US" sz="3000" dirty="0">
                <a:ea typeface="+mn-lt"/>
                <a:cs typeface="+mn-lt"/>
              </a:rPr>
              <a:t>;</a:t>
            </a:r>
          </a:p>
          <a:p>
            <a:pPr lvl="1">
              <a:buClr>
                <a:srgbClr val="262626"/>
              </a:buClr>
            </a:pPr>
            <a:r>
              <a:rPr lang="en-US" sz="3000" dirty="0" err="1">
                <a:ea typeface="+mn-lt"/>
                <a:cs typeface="+mn-lt"/>
              </a:rPr>
              <a:t>mengumpulkan</a:t>
            </a:r>
            <a:r>
              <a:rPr lang="en-US" sz="3000" dirty="0">
                <a:ea typeface="+mn-lt"/>
                <a:cs typeface="+mn-lt"/>
              </a:rPr>
              <a:t>, </a:t>
            </a:r>
            <a:r>
              <a:rPr lang="en-US" sz="3000" dirty="0" err="1">
                <a:ea typeface="+mn-lt"/>
                <a:cs typeface="+mn-lt"/>
              </a:rPr>
              <a:t>mengidentifikasi</a:t>
            </a:r>
            <a:r>
              <a:rPr lang="en-US" sz="3000" dirty="0">
                <a:ea typeface="+mn-lt"/>
                <a:cs typeface="+mn-lt"/>
              </a:rPr>
              <a:t> dan </a:t>
            </a:r>
            <a:r>
              <a:rPr lang="en-US" sz="3000" dirty="0" err="1">
                <a:ea typeface="+mn-lt"/>
                <a:cs typeface="+mn-lt"/>
              </a:rPr>
              <a:t>menganalisis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informasi</a:t>
            </a:r>
            <a:r>
              <a:rPr lang="en-US" sz="3000" dirty="0">
                <a:ea typeface="+mn-lt"/>
                <a:cs typeface="+mn-lt"/>
              </a:rPr>
              <a:t> dan </a:t>
            </a:r>
            <a:r>
              <a:rPr lang="en-US" sz="3000" dirty="0" err="1">
                <a:ea typeface="+mn-lt"/>
                <a:cs typeface="+mn-lt"/>
              </a:rPr>
              <a:t>bukti</a:t>
            </a:r>
            <a:r>
              <a:rPr lang="en-US" sz="3000" dirty="0">
                <a:ea typeface="+mn-lt"/>
                <a:cs typeface="+mn-lt"/>
              </a:rPr>
              <a:t>; </a:t>
            </a:r>
          </a:p>
          <a:p>
            <a:pPr lvl="1">
              <a:buClr>
                <a:srgbClr val="262626"/>
              </a:buClr>
            </a:pPr>
            <a:r>
              <a:rPr lang="en-US" sz="3000" dirty="0" err="1">
                <a:ea typeface="+mn-lt"/>
                <a:cs typeface="+mn-lt"/>
              </a:rPr>
              <a:t>menganalisis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informasi</a:t>
            </a:r>
            <a:r>
              <a:rPr lang="en-US" sz="3000" dirty="0">
                <a:ea typeface="+mn-lt"/>
                <a:cs typeface="+mn-lt"/>
              </a:rPr>
              <a:t>; dan </a:t>
            </a:r>
          </a:p>
          <a:p>
            <a:pPr lvl="1">
              <a:buClr>
                <a:srgbClr val="262626"/>
              </a:buClr>
            </a:pPr>
            <a:r>
              <a:rPr lang="en-US" sz="3000" dirty="0" err="1">
                <a:ea typeface="+mn-lt"/>
                <a:cs typeface="+mn-lt"/>
              </a:rPr>
              <a:t>mendistribusikan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temuan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untuk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membuat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keputusan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terkait</a:t>
            </a:r>
            <a:r>
              <a:rPr lang="en-US" sz="3000" dirty="0">
                <a:ea typeface="+mn-lt"/>
                <a:cs typeface="+mn-lt"/>
              </a:rPr>
              <a:t> </a:t>
            </a:r>
            <a:r>
              <a:rPr lang="en-US" sz="3000" dirty="0" err="1">
                <a:ea typeface="+mn-lt"/>
                <a:cs typeface="+mn-lt"/>
              </a:rPr>
              <a:t>proyek</a:t>
            </a:r>
            <a:r>
              <a:rPr lang="en-US" sz="3000" dirty="0">
                <a:ea typeface="+mn-lt"/>
                <a:cs typeface="+mn-lt"/>
              </a:rPr>
              <a:t>.</a:t>
            </a:r>
            <a:endParaRPr lang="en-US" sz="300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77E281C-7512-4CA0-8420-D351DD8C94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384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89"/>
    </mc:Choice>
    <mc:Fallback>
      <p:transition spd="slow" advTm="41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44" x="12091988" y="2752725"/>
          <p14:tracePt t="4849" x="11991975" y="2803525"/>
          <p14:tracePt t="4853" x="11879263" y="2840038"/>
          <p14:tracePt t="4856" x="11766550" y="2878138"/>
          <p14:tracePt t="4860" x="11603038" y="2928938"/>
          <p14:tracePt t="4866" x="11441113" y="2978150"/>
          <p14:tracePt t="4870" x="11253788" y="3041650"/>
          <p14:tracePt t="4875" x="11102975" y="3090863"/>
          <p14:tracePt t="4879" x="10928350" y="3154363"/>
          <p14:tracePt t="4883" x="10790238" y="3203575"/>
          <p14:tracePt t="4886" x="10639425" y="3278188"/>
          <p14:tracePt t="4891" x="10502900" y="3328988"/>
          <p14:tracePt t="4894" x="10326688" y="3390900"/>
          <p14:tracePt t="4898" x="10113963" y="3454400"/>
          <p14:tracePt t="4903" x="9939338" y="3516313"/>
          <p14:tracePt t="4907" x="9763125" y="3579813"/>
          <p14:tracePt t="4912" x="9563100" y="3616325"/>
          <p14:tracePt t="4916" x="9401175" y="3667125"/>
          <p14:tracePt t="4918" x="9224963" y="3703638"/>
          <p14:tracePt t="4923" x="9063038" y="3741738"/>
          <p14:tracePt t="4930" x="8886825" y="3803650"/>
          <p14:tracePt t="4932" x="8712200" y="3867150"/>
          <p14:tracePt t="4936" x="8524875" y="3916363"/>
          <p14:tracePt t="4941" x="8324850" y="3967163"/>
          <p14:tracePt t="4944" x="8123238" y="4017963"/>
          <p14:tracePt t="4948" x="7961313" y="4054475"/>
          <p14:tracePt t="4953" x="7797800" y="4105275"/>
          <p14:tracePt t="4956" x="7623175" y="4141788"/>
          <p14:tracePt t="4960" x="7459663" y="4179888"/>
          <p14:tracePt t="4964" x="7285038" y="4230688"/>
          <p14:tracePt t="4969" x="7123113" y="4267200"/>
          <p14:tracePt t="4974" x="6959600" y="4305300"/>
          <p14:tracePt t="4979" x="6808788" y="4341813"/>
          <p14:tracePt t="4984" x="6546850" y="4392613"/>
          <p14:tracePt t="4990" x="6383338" y="4418013"/>
          <p14:tracePt t="4995" x="6259513" y="4430713"/>
          <p14:tracePt t="4999" x="6121400" y="4454525"/>
          <p14:tracePt t="5002" x="5983288" y="4492625"/>
          <p14:tracePt t="5006" x="5870575" y="4505325"/>
          <p14:tracePt t="5010" x="5745163" y="4518025"/>
          <p14:tracePt t="5015" x="5645150" y="4518025"/>
          <p14:tracePt t="5018" x="5532438" y="4518025"/>
          <p14:tracePt t="5022" x="5407025" y="4518025"/>
          <p14:tracePt t="5027" x="5307013" y="4518025"/>
          <p14:tracePt t="5031" x="5207000" y="4518025"/>
          <p14:tracePt t="5034" x="5132388" y="4518025"/>
          <p14:tracePt t="5039" x="5032375" y="4518025"/>
          <p14:tracePt t="5044" x="4945063" y="4518025"/>
          <p14:tracePt t="5048" x="4843463" y="4518025"/>
          <p14:tracePt t="5052" x="4756150" y="4518025"/>
          <p14:tracePt t="5056" x="4668838" y="4518025"/>
          <p14:tracePt t="5060" x="4568825" y="4518025"/>
          <p14:tracePt t="5064" x="4468813" y="4518025"/>
          <p14:tracePt t="5068" x="4368800" y="4518025"/>
          <p14:tracePt t="5073" x="4294188" y="4518025"/>
          <p14:tracePt t="5077" x="4168775" y="4518025"/>
          <p14:tracePt t="5082" x="4068763" y="4505325"/>
          <p14:tracePt t="5084" x="3968750" y="4492625"/>
          <p14:tracePt t="5088" x="3867150" y="4467225"/>
          <p14:tracePt t="5094" x="3767138" y="4454525"/>
          <p14:tracePt t="5097" x="3679825" y="4443413"/>
          <p14:tracePt t="5100" x="3592513" y="4443413"/>
          <p14:tracePt t="5104" x="3505200" y="4430713"/>
          <p14:tracePt t="5111" x="3429000" y="4430713"/>
          <p14:tracePt t="5116" x="3367088" y="4418013"/>
          <p14:tracePt t="5118" x="3292475" y="4405313"/>
          <p14:tracePt t="5123" x="3241675" y="4392613"/>
          <p14:tracePt t="5127" x="3192463" y="4379913"/>
          <p14:tracePt t="5131" x="3128963" y="4367213"/>
          <p14:tracePt t="5134" x="3079750" y="4354513"/>
          <p14:tracePt t="5139" x="3028950" y="4341813"/>
          <p14:tracePt t="5143" x="2979738" y="4341813"/>
          <p14:tracePt t="5147" x="2941638" y="4330700"/>
          <p14:tracePt t="5150" x="2903538" y="4330700"/>
          <p14:tracePt t="5154" x="2854325" y="4318000"/>
          <p14:tracePt t="5160" x="2816225" y="4305300"/>
          <p14:tracePt t="5164" x="2767013" y="4292600"/>
          <p14:tracePt t="5166" x="2728913" y="4292600"/>
          <p14:tracePt t="5171" x="2667000" y="4279900"/>
          <p14:tracePt t="5179" x="2616200" y="4267200"/>
          <p14:tracePt t="5181" x="2565400" y="4254500"/>
          <p14:tracePt t="5184" x="2503488" y="4241800"/>
          <p14:tracePt t="5189" x="2465388" y="4230688"/>
          <p14:tracePt t="5193" x="2416175" y="4217988"/>
          <p14:tracePt t="5198" x="2378075" y="4217988"/>
          <p14:tracePt t="5200" x="2339975" y="4205288"/>
          <p14:tracePt t="5205" x="2303463" y="4192588"/>
          <p14:tracePt t="5210" x="2265363" y="4179888"/>
          <p14:tracePt t="5214" x="2239963" y="4179888"/>
          <p14:tracePt t="5216" x="2203450" y="4154488"/>
          <p14:tracePt t="5221" x="2190750" y="4154488"/>
          <p14:tracePt t="5226" x="2152650" y="4129088"/>
          <p14:tracePt t="5230" x="2139950" y="4129088"/>
          <p14:tracePt t="5232" x="2103438" y="4117975"/>
          <p14:tracePt t="5239" x="2090738" y="4105275"/>
          <p14:tracePt t="5243" x="2065338" y="4092575"/>
          <p14:tracePt t="5247" x="2027238" y="4079875"/>
          <p14:tracePt t="5255" x="1990725" y="4054475"/>
          <p14:tracePt t="5263" x="1965325" y="4041775"/>
          <p14:tracePt t="5268" x="1952625" y="4029075"/>
          <p14:tracePt t="5272" x="1939925" y="4017963"/>
          <p14:tracePt t="5275" x="1927225" y="4017963"/>
          <p14:tracePt t="5279" x="1914525" y="4005263"/>
          <p14:tracePt t="5284" x="1878013" y="3992563"/>
          <p14:tracePt t="5287" x="1852613" y="3967163"/>
          <p14:tracePt t="5291" x="1827213" y="3967163"/>
          <p14:tracePt t="5296" x="1801813" y="3941763"/>
          <p14:tracePt t="5301" x="1778000" y="3929063"/>
          <p14:tracePt t="5305" x="1739900" y="3929063"/>
          <p14:tracePt t="5310" x="1714500" y="3905250"/>
          <p14:tracePt t="5314" x="1689100" y="3892550"/>
          <p14:tracePt t="5317" x="1665288" y="3879850"/>
          <p14:tracePt t="5321" x="1639888" y="3867150"/>
          <p14:tracePt t="5327" x="1589088" y="3854450"/>
          <p14:tracePt t="5334" x="1552575" y="3829050"/>
          <p14:tracePt t="5336" x="1539875" y="3829050"/>
          <p14:tracePt t="5341" x="1527175" y="3816350"/>
          <p14:tracePt t="5345" x="1501775" y="3792538"/>
          <p14:tracePt t="5348" x="1489075" y="3792538"/>
          <p14:tracePt t="5353" x="1465263" y="3767138"/>
          <p14:tracePt t="5358" x="1452563" y="3767138"/>
          <p14:tracePt t="5366" x="1414463" y="3741738"/>
          <p14:tracePt t="5372" x="1401763" y="3741738"/>
          <p14:tracePt t="5377" x="1376363" y="3729038"/>
          <p14:tracePt t="5382" x="1352550" y="3716338"/>
          <p14:tracePt t="5391" x="1339850" y="3703638"/>
          <p14:tracePt t="5398" x="1314450" y="3703638"/>
          <p14:tracePt t="5403" x="1301750" y="3679825"/>
          <p14:tracePt t="5411" x="1289050" y="3679825"/>
          <p14:tracePt t="5416" x="1276350" y="3679825"/>
          <p14:tracePt t="5418" x="1276350" y="3667125"/>
          <p14:tracePt t="5429" x="1263650" y="3667125"/>
          <p14:tracePt t="5437" x="1263650" y="3654425"/>
          <p14:tracePt t="5523" x="1252538" y="3641725"/>
          <p14:tracePt t="5560" x="1252538" y="3629025"/>
          <p14:tracePt t="5577" x="1252538" y="3616325"/>
          <p14:tracePt t="5586" x="1263650" y="3616325"/>
          <p14:tracePt t="5595" x="1276350" y="3616325"/>
          <p14:tracePt t="5602" x="1289050" y="3603625"/>
          <p14:tracePt t="5610" x="1301750" y="3590925"/>
          <p14:tracePt t="5614" x="1314450" y="3590925"/>
          <p14:tracePt t="5627" x="1327150" y="3590925"/>
          <p14:tracePt t="5635" x="1339850" y="3590925"/>
          <p14:tracePt t="5639" x="1352550" y="3590925"/>
          <p14:tracePt t="5658" x="1363663" y="3590925"/>
          <p14:tracePt t="5661" x="1376363" y="3590925"/>
          <p14:tracePt t="5677" x="1389063" y="3590925"/>
          <p14:tracePt t="5693" x="1401763" y="3590925"/>
          <p14:tracePt t="5697" x="1414463" y="3590925"/>
          <p14:tracePt t="5701" x="1427163" y="3590925"/>
          <p14:tracePt t="5704" x="1439863" y="3590925"/>
          <p14:tracePt t="5713" x="1465263" y="3590925"/>
          <p14:tracePt t="5717" x="1489075" y="3590925"/>
          <p14:tracePt t="5727" x="1501775" y="3590925"/>
          <p14:tracePt t="5730" x="1514475" y="3590925"/>
          <p14:tracePt t="5734" x="1527175" y="3590925"/>
          <p14:tracePt t="5739" x="1539875" y="3590925"/>
          <p14:tracePt t="5743" x="1552575" y="3590925"/>
          <p14:tracePt t="5749" x="1577975" y="3590925"/>
          <p14:tracePt t="5758" x="1601788" y="3590925"/>
          <p14:tracePt t="5766" x="1627188" y="3590925"/>
          <p14:tracePt t="5770" x="1639888" y="3590925"/>
          <p14:tracePt t="5775" x="1652588" y="3590925"/>
          <p14:tracePt t="5779" x="1665288" y="3590925"/>
          <p14:tracePt t="5784" x="1677988" y="3590925"/>
          <p14:tracePt t="5789" x="1689100" y="3590925"/>
          <p14:tracePt t="5793" x="1701800" y="3590925"/>
          <p14:tracePt t="5797" x="1714500" y="3590925"/>
          <p14:tracePt t="5800" x="1739900" y="3590925"/>
          <p14:tracePt t="5809" x="1765300" y="3590925"/>
          <p14:tracePt t="5813" x="1778000" y="3590925"/>
          <p14:tracePt t="5816" x="1801813" y="3590925"/>
          <p14:tracePt t="5820" x="1814513" y="3590925"/>
          <p14:tracePt t="5824" x="1827213" y="3590925"/>
          <p14:tracePt t="5831" x="1852613" y="3590925"/>
          <p14:tracePt t="5836" x="1865313" y="3590925"/>
          <p14:tracePt t="5841" x="1890713" y="3590925"/>
          <p14:tracePt t="5851" x="1903413" y="3590925"/>
          <p14:tracePt t="5854" x="1927225" y="3590925"/>
          <p14:tracePt t="5859" x="1939925" y="3590925"/>
          <p14:tracePt t="5864" x="1965325" y="3590925"/>
          <p14:tracePt t="5867" x="1978025" y="3603625"/>
          <p14:tracePt t="5870" x="1990725" y="3603625"/>
          <p14:tracePt t="5875" x="2003425" y="3603625"/>
          <p14:tracePt t="5879" x="2014538" y="3603625"/>
          <p14:tracePt t="5882" x="2027238" y="3603625"/>
          <p14:tracePt t="5886" x="2039938" y="3603625"/>
          <p14:tracePt t="5891" x="2052638" y="3603625"/>
          <p14:tracePt t="5898" x="2065338" y="3603625"/>
          <p14:tracePt t="5903" x="2078038" y="3603625"/>
          <p14:tracePt t="5909" x="2103438" y="3603625"/>
          <p14:tracePt t="5914" x="2116138" y="3603625"/>
          <p14:tracePt t="5916" x="2139950" y="3603625"/>
          <p14:tracePt t="5926" x="2165350" y="3603625"/>
          <p14:tracePt t="5933" x="2178050" y="3616325"/>
          <p14:tracePt t="5941" x="2190750" y="3616325"/>
          <p14:tracePt t="5948" x="2216150" y="3629025"/>
          <p14:tracePt t="5958" x="2228850" y="3629025"/>
          <p14:tracePt t="5966" x="2252663" y="3629025"/>
          <p14:tracePt t="5975" x="2265363" y="3629025"/>
          <p14:tracePt t="5980" x="2278063" y="3629025"/>
          <p14:tracePt t="5982" x="2290763" y="3629025"/>
          <p14:tracePt t="5987" x="2303463" y="3629025"/>
          <p14:tracePt t="5991" x="2328863" y="3629025"/>
          <p14:tracePt t="5995" x="2339975" y="3629025"/>
          <p14:tracePt t="5998" x="2352675" y="3629025"/>
          <p14:tracePt t="6008" x="2365375" y="3629025"/>
          <p14:tracePt t="6013" x="2378075" y="3629025"/>
          <p14:tracePt t="6016" x="2390775" y="3629025"/>
          <p14:tracePt t="6019" x="2428875" y="3641725"/>
          <p14:tracePt t="6023" x="2441575" y="3641725"/>
          <p14:tracePt t="6028" x="2452688" y="3641725"/>
          <p14:tracePt t="6032" x="2478088" y="3654425"/>
          <p14:tracePt t="6037" x="2490788" y="3654425"/>
          <p14:tracePt t="6041" x="2503488" y="3654425"/>
          <p14:tracePt t="6045" x="2516188" y="3654425"/>
          <p14:tracePt t="6048" x="2541588" y="3654425"/>
          <p14:tracePt t="6056" x="2554288" y="3654425"/>
          <p14:tracePt t="6060" x="2578100" y="3654425"/>
          <p14:tracePt t="6064" x="2590800" y="3654425"/>
          <p14:tracePt t="6069" x="2603500" y="3654425"/>
          <p14:tracePt t="6073" x="2628900" y="3654425"/>
          <p14:tracePt t="6078" x="2641600" y="3654425"/>
          <p14:tracePt t="6082" x="2667000" y="3667125"/>
          <p14:tracePt t="6085" x="2667000" y="3679825"/>
          <p14:tracePt t="6089" x="2690813" y="3679825"/>
          <p14:tracePt t="6098" x="2716213" y="3679825"/>
          <p14:tracePt t="6103" x="2741613" y="3679825"/>
          <p14:tracePt t="6107" x="2767013" y="3679825"/>
          <p14:tracePt t="6110" x="2778125" y="3679825"/>
          <p14:tracePt t="6115" x="2790825" y="3679825"/>
          <p14:tracePt t="6118" x="2803525" y="3679825"/>
          <p14:tracePt t="6124" x="2841625" y="3679825"/>
          <p14:tracePt t="6128" x="2854325" y="3679825"/>
          <p14:tracePt t="6132" x="2867025" y="3679825"/>
          <p14:tracePt t="6134" x="2879725" y="3679825"/>
          <p14:tracePt t="6139" x="2903538" y="3679825"/>
          <p14:tracePt t="6145" x="2941638" y="3679825"/>
          <p14:tracePt t="6151" x="2967038" y="3679825"/>
          <p14:tracePt t="6157" x="2992438" y="3679825"/>
          <p14:tracePt t="6162" x="3016250" y="3679825"/>
          <p14:tracePt t="6165" x="3054350" y="3679825"/>
          <p14:tracePt t="6169" x="3067050" y="3679825"/>
          <p14:tracePt t="6178" x="3128963" y="3679825"/>
          <p14:tracePt t="6182" x="3154363" y="3679825"/>
          <p14:tracePt t="6184" x="3192463" y="3679825"/>
          <p14:tracePt t="6188" x="3216275" y="3679825"/>
          <p14:tracePt t="6194" x="3267075" y="3679825"/>
          <p14:tracePt t="6197" x="3292475" y="3679825"/>
          <p14:tracePt t="6200" x="3328988" y="3679825"/>
          <p14:tracePt t="6204" x="3367088" y="3679825"/>
          <p14:tracePt t="6209" x="3405188" y="3679825"/>
          <p14:tracePt t="6214" x="3429000" y="3679825"/>
          <p14:tracePt t="6218" x="3467100" y="3679825"/>
          <p14:tracePt t="6222" x="3492500" y="3679825"/>
          <p14:tracePt t="6227" x="3541713" y="3679825"/>
          <p14:tracePt t="6231" x="3567113" y="3679825"/>
          <p14:tracePt t="6234" x="3592513" y="3679825"/>
          <p14:tracePt t="6238" x="3630613" y="3679825"/>
          <p14:tracePt t="6244" x="3654425" y="3679825"/>
          <p14:tracePt t="6246" x="3705225" y="3679825"/>
          <p14:tracePt t="6251" x="3730625" y="3679825"/>
          <p14:tracePt t="6254" x="3756025" y="3679825"/>
          <p14:tracePt t="6259" x="3792538" y="3679825"/>
          <p14:tracePt t="6263" x="3830638" y="3679825"/>
          <p14:tracePt t="6266" x="3856038" y="3679825"/>
          <p14:tracePt t="6270" x="3879850" y="3679825"/>
          <p14:tracePt t="6275" x="3917950" y="3679825"/>
          <p14:tracePt t="6281" x="3968750" y="3692525"/>
          <p14:tracePt t="6284" x="3992563" y="3692525"/>
          <p14:tracePt t="6289" x="4005263" y="3692525"/>
          <p14:tracePt t="6294" x="4043363" y="3692525"/>
          <p14:tracePt t="6297" x="4068763" y="3692525"/>
          <p14:tracePt t="6300" x="4105275" y="3703638"/>
          <p14:tracePt t="6304" x="4130675" y="3703638"/>
          <p14:tracePt t="6309" x="4168775" y="3716338"/>
          <p14:tracePt t="6314" x="4181475" y="3716338"/>
          <p14:tracePt t="6316" x="4205288" y="3716338"/>
          <p14:tracePt t="6320" x="4243388" y="3716338"/>
          <p14:tracePt t="6325" x="4268788" y="3716338"/>
          <p14:tracePt t="6330" x="4305300" y="3716338"/>
          <p14:tracePt t="6332" x="4330700" y="3716338"/>
          <p14:tracePt t="6336" x="4356100" y="3716338"/>
          <p14:tracePt t="6343" x="4381500" y="3716338"/>
          <p14:tracePt t="6347" x="4406900" y="3716338"/>
          <p14:tracePt t="6350" x="4430713" y="3716338"/>
          <p14:tracePt t="6354" x="4456113" y="3716338"/>
          <p14:tracePt t="6359" x="4481513" y="3716338"/>
          <p14:tracePt t="6363" x="4506913" y="3716338"/>
          <p14:tracePt t="6366" x="4543425" y="3716338"/>
          <p14:tracePt t="6370" x="4568825" y="3716338"/>
          <p14:tracePt t="6376" x="4594225" y="3716338"/>
          <p14:tracePt t="6380" x="4619625" y="3716338"/>
          <p14:tracePt t="6382" x="4643438" y="3716338"/>
          <p14:tracePt t="6386" x="4694238" y="3716338"/>
          <p14:tracePt t="6391" x="4706938" y="3716338"/>
          <p14:tracePt t="6395" x="4743450" y="3716338"/>
          <p14:tracePt t="6398" x="4768850" y="3716338"/>
          <p14:tracePt t="6405" x="4794250" y="3716338"/>
          <p14:tracePt t="6409" x="4819650" y="3716338"/>
          <p14:tracePt t="6414" x="4856163" y="3729038"/>
          <p14:tracePt t="6416" x="4881563" y="3729038"/>
          <p14:tracePt t="6421" x="4919663" y="3729038"/>
          <p14:tracePt t="6425" x="4945063" y="3729038"/>
          <p14:tracePt t="6428" x="4956175" y="3729038"/>
          <p14:tracePt t="6432" x="5006975" y="3729038"/>
          <p14:tracePt t="6437" x="5032375" y="3729038"/>
          <p14:tracePt t="6441" x="5057775" y="3729038"/>
          <p14:tracePt t="6445" x="5094288" y="3729038"/>
          <p14:tracePt t="6448" x="5119688" y="3729038"/>
          <p14:tracePt t="6452" x="5132388" y="3729038"/>
          <p14:tracePt t="6456" x="5157788" y="3741738"/>
          <p14:tracePt t="6462" x="5207000" y="3741738"/>
          <p14:tracePt t="6466" x="5219700" y="3741738"/>
          <p14:tracePt t="6470" x="5232400" y="3741738"/>
          <p14:tracePt t="6474" x="5270500" y="3741738"/>
          <p14:tracePt t="6480" x="5307013" y="3741738"/>
          <p14:tracePt t="6482" x="5319713" y="3741738"/>
          <p14:tracePt t="6486" x="5332413" y="3741738"/>
          <p14:tracePt t="6490" x="5357813" y="3741738"/>
          <p14:tracePt t="6495" x="5383213" y="3741738"/>
          <p14:tracePt t="6498" x="5407025" y="3741738"/>
          <p14:tracePt t="6503" x="5445125" y="3741738"/>
          <p14:tracePt t="6506" x="5470525" y="3741738"/>
          <p14:tracePt t="6510" x="5483225" y="3741738"/>
          <p14:tracePt t="6514" x="5507038" y="3741738"/>
          <p14:tracePt t="6518" x="5532438" y="3741738"/>
          <p14:tracePt t="6522" x="5557838" y="3741738"/>
          <p14:tracePt t="6529" x="5570538" y="3741738"/>
          <p14:tracePt t="6534" x="5595938" y="3741738"/>
          <p14:tracePt t="6537" x="5607050" y="3741738"/>
          <p14:tracePt t="6540" x="5632450" y="3741738"/>
          <p14:tracePt t="6546" x="5645150" y="3741738"/>
          <p14:tracePt t="6549" x="5657850" y="3741738"/>
          <p14:tracePt t="6552" x="5670550" y="3741738"/>
          <p14:tracePt t="6556" x="5695950" y="3741738"/>
          <p14:tracePt t="6561" x="5708650" y="3741738"/>
          <p14:tracePt t="6564" x="5719763" y="3741738"/>
          <p14:tracePt t="6569" x="5732463" y="3741738"/>
          <p14:tracePt t="6574" x="5745163" y="3741738"/>
          <p14:tracePt t="6578" x="5757863" y="3741738"/>
          <p14:tracePt t="6582" x="5770563" y="3741738"/>
          <p14:tracePt t="6590" x="5795963" y="3741738"/>
          <p14:tracePt t="6594" x="5808663" y="3741738"/>
          <p14:tracePt t="6598" x="5821363" y="3741738"/>
          <p14:tracePt t="6602" x="5832475" y="3741738"/>
          <p14:tracePt t="6606" x="5845175" y="3741738"/>
          <p14:tracePt t="6611" x="5857875" y="3741738"/>
          <p14:tracePt t="6614" x="5870575" y="3741738"/>
          <p14:tracePt t="6618" x="5895975" y="3741738"/>
          <p14:tracePt t="6622" x="5908675" y="3741738"/>
          <p14:tracePt t="6628" x="5932488" y="3741738"/>
          <p14:tracePt t="6632" x="5945188" y="3741738"/>
          <p14:tracePt t="6635" x="5970588" y="3741738"/>
          <p14:tracePt t="6638" x="5983288" y="3741738"/>
          <p14:tracePt t="6643" x="6008688" y="3741738"/>
          <p14:tracePt t="6647" x="6021388" y="3741738"/>
          <p14:tracePt t="6652" x="6045200" y="3741738"/>
          <p14:tracePt t="6656" x="6057900" y="3741738"/>
          <p14:tracePt t="6665" x="6096000" y="3741738"/>
          <p14:tracePt t="6668" x="6108700" y="3741738"/>
          <p14:tracePt t="6672" x="6134100" y="3741738"/>
          <p14:tracePt t="6677" x="6146800" y="3741738"/>
          <p14:tracePt t="6681" x="6157913" y="3741738"/>
          <p14:tracePt t="6684" x="6170613" y="3741738"/>
          <p14:tracePt t="6689" x="6183313" y="3741738"/>
          <p14:tracePt t="6698" x="6196013" y="3741738"/>
          <p14:tracePt t="6700" x="6221413" y="3741738"/>
          <p14:tracePt t="6709" x="6234113" y="3741738"/>
          <p14:tracePt t="6714" x="6259513" y="3741738"/>
          <p14:tracePt t="6718" x="6270625" y="3741738"/>
          <p14:tracePt t="6722" x="6283325" y="3741738"/>
          <p14:tracePt t="6727" x="6296025" y="3741738"/>
          <p14:tracePt t="6731" x="6308725" y="3741738"/>
          <p14:tracePt t="6734" x="6334125" y="3741738"/>
          <p14:tracePt t="6738" x="6346825" y="3741738"/>
          <p14:tracePt t="6743" x="6359525" y="3741738"/>
          <p14:tracePt t="6747" x="6383338" y="3741738"/>
          <p14:tracePt t="6753" x="6396038" y="3741738"/>
          <p14:tracePt t="6758" x="6434138" y="3741738"/>
          <p14:tracePt t="6766" x="6446838" y="3741738"/>
          <p14:tracePt t="6770" x="6459538" y="3741738"/>
          <p14:tracePt t="6777" x="6483350" y="3741738"/>
          <p14:tracePt t="6784" x="6508750" y="3741738"/>
          <p14:tracePt t="6793" x="6521450" y="3741738"/>
          <p14:tracePt t="6798" x="6534150" y="3741738"/>
          <p14:tracePt t="6800" x="6546850" y="3741738"/>
          <p14:tracePt t="6804" x="6559550" y="3741738"/>
          <p14:tracePt t="6808" x="6572250" y="3741738"/>
          <p14:tracePt t="6813" x="6584950" y="3741738"/>
          <p14:tracePt t="6816" x="6596063" y="3741738"/>
          <p14:tracePt t="6820" x="6608763" y="3741738"/>
          <p14:tracePt t="6825" x="6621463" y="3741738"/>
          <p14:tracePt t="6830" x="6634163" y="3741738"/>
          <p14:tracePt t="6838" x="6659563" y="3741738"/>
          <p14:tracePt t="6847" x="6684963" y="3741738"/>
          <p14:tracePt t="6850" x="6696075" y="3741738"/>
          <p14:tracePt t="6854" x="6708775" y="3741738"/>
          <p14:tracePt t="6859" x="6721475" y="3741738"/>
          <p14:tracePt t="6863" x="6734175" y="3741738"/>
          <p14:tracePt t="6866" x="6746875" y="3741738"/>
          <p14:tracePt t="6875" x="6772275" y="3741738"/>
          <p14:tracePt t="6880" x="6784975" y="3741738"/>
          <p14:tracePt t="6882" x="6797675" y="3741738"/>
          <p14:tracePt t="6887" x="6808788" y="3741738"/>
          <p14:tracePt t="6891" x="6834188" y="3741738"/>
          <p14:tracePt t="6900" x="6872288" y="3741738"/>
          <p14:tracePt t="6913" x="6921500" y="3754438"/>
          <p14:tracePt t="6915" x="6934200" y="3754438"/>
          <p14:tracePt t="6920" x="6959600" y="3754438"/>
          <p14:tracePt t="6924" x="6985000" y="3754438"/>
          <p14:tracePt t="6929" x="7010400" y="3754438"/>
          <p14:tracePt t="6936" x="7034213" y="3754438"/>
          <p14:tracePt t="6940" x="7046913" y="3754438"/>
          <p14:tracePt t="6945" x="7085013" y="3754438"/>
          <p14:tracePt t="6949" x="7097713" y="3754438"/>
          <p14:tracePt t="6952" x="7110413" y="3754438"/>
          <p14:tracePt t="6956" x="7123113" y="3754438"/>
          <p14:tracePt t="6964" x="7146925" y="3754438"/>
          <p14:tracePt t="6966" x="7159625" y="3754438"/>
          <p14:tracePt t="6970" x="7172325" y="3754438"/>
          <p14:tracePt t="6975" x="7197725" y="3754438"/>
          <p14:tracePt t="6980" x="7210425" y="3754438"/>
          <p14:tracePt t="6983" x="7235825" y="3754438"/>
          <p14:tracePt t="6991" x="7259638" y="3754438"/>
          <p14:tracePt t="6999" x="7285038" y="3754438"/>
          <p14:tracePt t="7002" x="7297738" y="3754438"/>
          <p14:tracePt t="7006" x="7310438" y="3754438"/>
          <p14:tracePt t="7015" x="7323138" y="3754438"/>
          <p14:tracePt t="7018" x="7335838" y="3754438"/>
          <p14:tracePt t="7024" x="7359650" y="3754438"/>
          <p14:tracePt t="7033" x="7372350" y="3754438"/>
          <p14:tracePt t="7041" x="7385050" y="3754438"/>
          <p14:tracePt t="7046" x="7397750" y="3754438"/>
          <p14:tracePt t="7048" x="7410450" y="3754438"/>
          <p14:tracePt t="7052" x="7423150" y="3754438"/>
          <p14:tracePt t="7061" x="7435850" y="3754438"/>
          <p14:tracePt t="7072" x="7459663" y="3754438"/>
          <p14:tracePt t="7079" x="7472363" y="3754438"/>
          <p14:tracePt t="7082" x="7485063" y="3754438"/>
          <p14:tracePt t="7090" x="7497763" y="3754438"/>
          <p14:tracePt t="7097" x="7510463" y="3754438"/>
          <p14:tracePt t="7099" x="7523163" y="3754438"/>
          <p14:tracePt t="7102" x="7535863" y="3754438"/>
          <p14:tracePt t="7110" x="7561263" y="3754438"/>
          <p14:tracePt t="7114" x="7572375" y="3754438"/>
          <p14:tracePt t="7118" x="7585075" y="3754438"/>
          <p14:tracePt t="7127" x="7597775" y="3754438"/>
          <p14:tracePt t="7130" x="7623175" y="3754438"/>
          <p14:tracePt t="7134" x="7635875" y="3754438"/>
          <p14:tracePt t="7146" x="7648575" y="3754438"/>
          <p14:tracePt t="7148" x="7661275" y="3754438"/>
          <p14:tracePt t="7152" x="7673975" y="3754438"/>
          <p14:tracePt t="7160" x="7697788" y="3754438"/>
          <p14:tracePt t="7168" x="7710488" y="3754438"/>
          <p14:tracePt t="7174" x="7723188" y="3754438"/>
          <p14:tracePt t="7178" x="7735888" y="3754438"/>
          <p14:tracePt t="7181" x="7748588" y="3754438"/>
          <p14:tracePt t="7184" x="7761288" y="3754438"/>
          <p14:tracePt t="7189" x="7773988" y="3754438"/>
          <p14:tracePt t="7193" x="7785100" y="3754438"/>
          <p14:tracePt t="7197" x="7797800" y="3754438"/>
          <p14:tracePt t="7200" x="7810500" y="3754438"/>
          <p14:tracePt t="7206" x="7823200" y="3754438"/>
          <p14:tracePt t="7211" x="7835900" y="3767138"/>
          <p14:tracePt t="7214" x="7861300" y="3767138"/>
          <p14:tracePt t="7218" x="7886700" y="3767138"/>
          <p14:tracePt t="7227" x="7897813" y="3767138"/>
          <p14:tracePt t="7231" x="7910513" y="3767138"/>
          <p14:tracePt t="7234" x="7923213" y="3767138"/>
          <p14:tracePt t="7238" x="7935913" y="3767138"/>
          <p14:tracePt t="7243" x="7948613" y="3767138"/>
          <p14:tracePt t="7247" x="7961313" y="3767138"/>
          <p14:tracePt t="7250" x="7974013" y="3767138"/>
          <p14:tracePt t="7258" x="7986713" y="3767138"/>
          <p14:tracePt t="7263" x="7999413" y="3767138"/>
          <p14:tracePt t="7267" x="8010525" y="3767138"/>
          <p14:tracePt t="7272" x="8023225" y="3767138"/>
          <p14:tracePt t="7280" x="8035925" y="3767138"/>
          <p14:tracePt t="7285" x="8048625" y="3767138"/>
          <p14:tracePt t="7288" x="8074025" y="3767138"/>
          <p14:tracePt t="7293" x="8086725" y="3767138"/>
          <p14:tracePt t="7297" x="8099425" y="3767138"/>
          <p14:tracePt t="7301" x="8110538" y="3767138"/>
          <p14:tracePt t="7309" x="8123238" y="3767138"/>
          <p14:tracePt t="7313" x="8135938" y="3767138"/>
          <p14:tracePt t="7316" x="8148638" y="3767138"/>
          <p14:tracePt t="7325" x="8161338" y="3767138"/>
          <p14:tracePt t="7330" x="8174038" y="3767138"/>
          <p14:tracePt t="7334" x="8186738" y="3767138"/>
          <p14:tracePt t="7338" x="8199438" y="3767138"/>
          <p14:tracePt t="7347" x="8223250" y="3767138"/>
          <p14:tracePt t="7354" x="8235950" y="3767138"/>
          <p14:tracePt t="7358" x="8248650" y="3767138"/>
          <p14:tracePt t="7364" x="8261350" y="3767138"/>
          <p14:tracePt t="7367" x="8274050" y="3767138"/>
          <p14:tracePt t="7370" x="8286750" y="3767138"/>
          <p14:tracePt t="7375" x="8299450" y="3767138"/>
          <p14:tracePt t="7379" x="8312150" y="3767138"/>
          <p14:tracePt t="7382" x="8335963" y="3767138"/>
          <p14:tracePt t="7390" x="8348663" y="3767138"/>
          <p14:tracePt t="7397" x="8361363" y="3767138"/>
          <p14:tracePt t="7400" x="8374063" y="3767138"/>
          <p14:tracePt t="7404" x="8386763" y="3767138"/>
          <p14:tracePt t="7414" x="8412163" y="3767138"/>
          <p14:tracePt t="7416" x="8424863" y="3767138"/>
          <p14:tracePt t="7426" x="8448675" y="3767138"/>
          <p14:tracePt t="7431" x="8461375" y="3767138"/>
          <p14:tracePt t="7432" x="8474075" y="3767138"/>
          <p14:tracePt t="7436" x="8486775" y="3767138"/>
          <p14:tracePt t="7440" x="8512175" y="3767138"/>
          <p14:tracePt t="7445" x="8537575" y="3767138"/>
          <p14:tracePt t="7448" x="8561388" y="3767138"/>
          <p14:tracePt t="7452" x="8586788" y="3767138"/>
          <p14:tracePt t="7459" x="8599488" y="3767138"/>
          <p14:tracePt t="7463" x="8637588" y="3767138"/>
          <p14:tracePt t="7466" x="8674100" y="3767138"/>
          <p14:tracePt t="7470" x="8699500" y="3767138"/>
          <p14:tracePt t="7475" x="8737600" y="3767138"/>
          <p14:tracePt t="7478" x="8774113" y="3779838"/>
          <p14:tracePt t="7482" x="8799513" y="3779838"/>
          <p14:tracePt t="7486" x="8812213" y="3779838"/>
          <p14:tracePt t="7490" x="8863013" y="3779838"/>
          <p14:tracePt t="7494" x="8886825" y="3779838"/>
          <p14:tracePt t="7498" x="8912225" y="3779838"/>
          <p14:tracePt t="7502" x="8950325" y="3792538"/>
          <p14:tracePt t="7506" x="8975725" y="3792538"/>
          <p14:tracePt t="7514" x="9012238" y="3792538"/>
          <p14:tracePt t="7520" x="9037638" y="3792538"/>
          <p14:tracePt t="7525" x="9063038" y="3792538"/>
          <p14:tracePt t="7529" x="9088438" y="3792538"/>
          <p14:tracePt t="7532" x="9112250" y="3792538"/>
          <p14:tracePt t="7537" x="9137650" y="3792538"/>
          <p14:tracePt t="7541" x="9150350" y="3792538"/>
          <p14:tracePt t="7544" x="9175750" y="3792538"/>
          <p14:tracePt t="7548" x="9199563" y="3792538"/>
          <p14:tracePt t="7552" x="9224963" y="3792538"/>
          <p14:tracePt t="7556" x="9237663" y="3792538"/>
          <p14:tracePt t="7560" x="9263063" y="3792538"/>
          <p14:tracePt t="7564" x="9275763" y="3792538"/>
          <p14:tracePt t="7568" x="9301163" y="3792538"/>
          <p14:tracePt t="7572" x="9324975" y="3792538"/>
          <p14:tracePt t="7577" x="9324975" y="3803650"/>
          <p14:tracePt t="7582" x="9350375" y="3803650"/>
          <p14:tracePt t="7586" x="9363075" y="3803650"/>
          <p14:tracePt t="7591" x="9375775" y="3803650"/>
          <p14:tracePt t="7594" x="9388475" y="3803650"/>
          <p14:tracePt t="7599" x="9401175" y="3803650"/>
          <p14:tracePt t="7602" x="9413875" y="3803650"/>
          <p14:tracePt t="7606" x="9424988" y="3803650"/>
          <p14:tracePt t="7611" x="9437688" y="3803650"/>
          <p14:tracePt t="7618" x="9450388" y="3803650"/>
          <p14:tracePt t="7622" x="9463088" y="3803650"/>
          <p14:tracePt t="7627" x="9475788" y="3803650"/>
          <p14:tracePt t="7638" x="9488488" y="3803650"/>
          <p14:tracePt t="7648" x="9501188" y="3803650"/>
          <p14:tracePt t="7656" x="9513888" y="3803650"/>
          <p14:tracePt t="8485" x="9525000" y="3803650"/>
          <p14:tracePt t="9134" x="9525000" y="3792538"/>
          <p14:tracePt t="11242" x="9525000" y="3779838"/>
          <p14:tracePt t="13976" x="9501188" y="3779838"/>
          <p14:tracePt t="13980" x="9488488" y="3779838"/>
          <p14:tracePt t="13983" x="9463088" y="3779838"/>
          <p14:tracePt t="13987" x="9450388" y="3779838"/>
          <p14:tracePt t="13994" x="9437688" y="3792538"/>
          <p14:tracePt t="13998" x="9424988" y="3792538"/>
          <p14:tracePt t="14008" x="9413875" y="3792538"/>
          <p14:tracePt t="14030" x="9401175" y="3792538"/>
          <p14:tracePt t="14046" x="9388475" y="3792538"/>
          <p14:tracePt t="14199" x="9375775" y="3792538"/>
          <p14:tracePt t="14263" x="9375775" y="3803650"/>
          <p14:tracePt t="14271" x="9363075" y="3803650"/>
          <p14:tracePt t="14275" x="9350375" y="3803650"/>
          <p14:tracePt t="14282" x="9312275" y="3829050"/>
          <p14:tracePt t="14286" x="9275763" y="3829050"/>
          <p14:tracePt t="14294" x="9263063" y="3841750"/>
          <p14:tracePt t="14297" x="9224963" y="3854450"/>
          <p14:tracePt t="14300" x="9199563" y="3867150"/>
          <p14:tracePt t="14305" x="9150350" y="3892550"/>
          <p14:tracePt t="14310" x="9112250" y="3892550"/>
          <p14:tracePt t="14314" x="9063038" y="3916363"/>
          <p14:tracePt t="14316" x="9037638" y="3916363"/>
          <p14:tracePt t="14320" x="8986838" y="3929063"/>
          <p14:tracePt t="14325" x="8912225" y="3929063"/>
          <p14:tracePt t="14330" x="8850313" y="3941763"/>
          <p14:tracePt t="14333" x="8763000" y="3954463"/>
          <p14:tracePt t="14337" x="8686800" y="3967163"/>
          <p14:tracePt t="14341" x="8599488" y="3979863"/>
          <p14:tracePt t="14345" x="8512175" y="3992563"/>
          <p14:tracePt t="14349" x="8424863" y="4005263"/>
          <p14:tracePt t="14354" x="8348663" y="4017963"/>
          <p14:tracePt t="14359" x="8248650" y="4017963"/>
          <p14:tracePt t="14363" x="8148638" y="4017963"/>
          <p14:tracePt t="14367" x="8035925" y="4029075"/>
          <p14:tracePt t="14370" x="7923213" y="4029075"/>
          <p14:tracePt t="14379" x="7723188" y="4029075"/>
          <p14:tracePt t="14382" x="7635875" y="4041775"/>
          <p14:tracePt t="14386" x="7535863" y="4054475"/>
          <p14:tracePt t="14391" x="7435850" y="4067175"/>
          <p14:tracePt t="14395" x="7335838" y="4067175"/>
          <p14:tracePt t="14398" x="7235825" y="4079875"/>
          <p14:tracePt t="14403" x="7134225" y="4079875"/>
          <p14:tracePt t="14407" x="7046913" y="4079875"/>
          <p14:tracePt t="14413" x="6959600" y="4079875"/>
          <p14:tracePt t="14418" x="6872288" y="4079875"/>
          <p14:tracePt t="14421" x="6784975" y="4092575"/>
          <p14:tracePt t="14426" x="6684963" y="4092575"/>
          <p14:tracePt t="14430" x="6572250" y="4092575"/>
          <p14:tracePt t="14433" x="6472238" y="4092575"/>
          <p14:tracePt t="14437" x="6408738" y="4092575"/>
          <p14:tracePt t="14442" x="6308725" y="4092575"/>
          <p14:tracePt t="14446" x="6208713" y="4092575"/>
          <p14:tracePt t="14448" x="6108700" y="4092575"/>
          <p14:tracePt t="14453" x="6034088" y="4105275"/>
          <p14:tracePt t="14457" x="5970588" y="4105275"/>
          <p14:tracePt t="14462" x="5883275" y="4105275"/>
          <p14:tracePt t="14464" x="5783263" y="4105275"/>
          <p14:tracePt t="14469" x="5683250" y="4117975"/>
          <p14:tracePt t="14474" x="5595938" y="4117975"/>
          <p14:tracePt t="14480" x="5507038" y="4117975"/>
          <p14:tracePt t="14482" x="5419725" y="4117975"/>
          <p14:tracePt t="14487" x="5307013" y="4117975"/>
          <p14:tracePt t="14493" x="5219700" y="4117975"/>
          <p14:tracePt t="14498" x="5057775" y="4117975"/>
          <p14:tracePt t="14503" x="4968875" y="4117975"/>
          <p14:tracePt t="14507" x="4894263" y="4117975"/>
          <p14:tracePt t="14512" x="4806950" y="4117975"/>
          <p14:tracePt t="14514" x="4719638" y="4117975"/>
          <p14:tracePt t="14519" x="4619625" y="4117975"/>
          <p14:tracePt t="14523" x="4530725" y="4117975"/>
          <p14:tracePt t="14527" x="4456113" y="4117975"/>
          <p14:tracePt t="14531" x="4381500" y="4117975"/>
          <p14:tracePt t="14535" x="4294188" y="4117975"/>
          <p14:tracePt t="14544" x="4217988" y="4117975"/>
          <p14:tracePt t="14546" x="4143375" y="4117975"/>
          <p14:tracePt t="14548" x="4068763" y="4117975"/>
          <p14:tracePt t="14553" x="3979863" y="4117975"/>
          <p14:tracePt t="14558" x="3892550" y="4117975"/>
          <p14:tracePt t="14562" x="3830638" y="4117975"/>
          <p14:tracePt t="14565" x="3756025" y="4117975"/>
          <p14:tracePt t="14568" x="3692525" y="4117975"/>
          <p14:tracePt t="14573" x="3605213" y="4129088"/>
          <p14:tracePt t="14578" x="3541713" y="4129088"/>
          <p14:tracePt t="14581" x="3467100" y="4129088"/>
          <p14:tracePt t="14584" x="3405188" y="4129088"/>
          <p14:tracePt t="14589" x="3328988" y="4129088"/>
          <p14:tracePt t="14593" x="3267075" y="4129088"/>
          <p14:tracePt t="14598" x="3179763" y="4129088"/>
          <p14:tracePt t="14603" x="3116263" y="4129088"/>
          <p14:tracePt t="14608" x="3041650" y="4129088"/>
          <p14:tracePt t="14612" x="2979738" y="4129088"/>
          <p14:tracePt t="14615" x="2890838" y="4129088"/>
          <p14:tracePt t="14618" x="2828925" y="4129088"/>
          <p14:tracePt t="14624" x="2741613" y="4129088"/>
          <p14:tracePt t="14628" x="2728913" y="4129088"/>
          <p14:tracePt t="14632" x="2690813" y="4129088"/>
          <p14:tracePt t="14634" x="2654300" y="4129088"/>
          <p14:tracePt t="14639" x="2616200" y="4129088"/>
          <p14:tracePt t="14643" x="2565400" y="4129088"/>
          <p14:tracePt t="14647" x="2490788" y="4129088"/>
          <p14:tracePt t="14651" x="2441575" y="4129088"/>
          <p14:tracePt t="14655" x="2403475" y="4129088"/>
          <p14:tracePt t="14663" x="2365375" y="4129088"/>
          <p14:tracePt t="14665" x="2316163" y="4129088"/>
          <p14:tracePt t="14669" x="2278063" y="4129088"/>
          <p14:tracePt t="14672" x="2228850" y="4129088"/>
          <p14:tracePt t="14677" x="2190750" y="4129088"/>
          <p14:tracePt t="14680" x="2152650" y="4129088"/>
          <p14:tracePt t="14684" x="2116138" y="4129088"/>
          <p14:tracePt t="14688" x="2078038" y="4129088"/>
          <p14:tracePt t="14693" x="2052638" y="4129088"/>
          <p14:tracePt t="14697" x="2027238" y="4129088"/>
          <p14:tracePt t="14702" x="2003425" y="4129088"/>
          <p14:tracePt t="14705" x="1965325" y="4129088"/>
          <p14:tracePt t="14711" x="1927225" y="4129088"/>
          <p14:tracePt t="14713" x="1903413" y="4129088"/>
          <p14:tracePt t="14717" x="1865313" y="4129088"/>
          <p14:tracePt t="14721" x="1827213" y="4129088"/>
          <p14:tracePt t="14727" x="1801813" y="4129088"/>
          <p14:tracePt t="14730" x="1765300" y="4129088"/>
          <p14:tracePt t="14734" x="1739900" y="4129088"/>
          <p14:tracePt t="14739" x="1701800" y="4129088"/>
          <p14:tracePt t="14746" x="1677988" y="4129088"/>
          <p14:tracePt t="14747" x="1665288" y="4129088"/>
          <p14:tracePt t="14751" x="1639888" y="4129088"/>
          <p14:tracePt t="14754" x="1614488" y="4129088"/>
          <p14:tracePt t="14763" x="1601788" y="4129088"/>
          <p14:tracePt t="14766" x="1565275" y="4129088"/>
          <p14:tracePt t="14770" x="1552575" y="4129088"/>
          <p14:tracePt t="14779" x="1527175" y="4129088"/>
          <p14:tracePt t="14789" x="1514475" y="4129088"/>
          <p14:tracePt t="14797" x="1501775" y="4129088"/>
          <p14:tracePt t="15004" x="1514475" y="4129088"/>
          <p14:tracePt t="15009" x="1527175" y="4129088"/>
          <p14:tracePt t="15017" x="1539875" y="4141788"/>
          <p14:tracePt t="15020" x="1552575" y="4141788"/>
          <p14:tracePt t="15033" x="1565275" y="4141788"/>
          <p14:tracePt t="15038" x="1577975" y="4141788"/>
          <p14:tracePt t="15043" x="1589088" y="4141788"/>
          <p14:tracePt t="15046" x="1601788" y="4141788"/>
          <p14:tracePt t="15050" x="1614488" y="4141788"/>
          <p14:tracePt t="15055" x="1639888" y="4141788"/>
          <p14:tracePt t="15063" x="1652588" y="4141788"/>
          <p14:tracePt t="15067" x="1677988" y="4141788"/>
          <p14:tracePt t="15070" x="1714500" y="4141788"/>
          <p14:tracePt t="15075" x="1714500" y="4154488"/>
          <p14:tracePt t="15079" x="1739900" y="4154488"/>
          <p14:tracePt t="15082" x="1752600" y="4154488"/>
          <p14:tracePt t="15086" x="1790700" y="4154488"/>
          <p14:tracePt t="15091" x="1814513" y="4154488"/>
          <p14:tracePt t="15096" x="1839913" y="4154488"/>
          <p14:tracePt t="15100" x="1865313" y="4154488"/>
          <p14:tracePt t="15109" x="1890713" y="4154488"/>
          <p14:tracePt t="15113" x="1927225" y="4154488"/>
          <p14:tracePt t="15116" x="1965325" y="4154488"/>
          <p14:tracePt t="15120" x="1990725" y="4154488"/>
          <p14:tracePt t="15125" x="2027238" y="4154488"/>
          <p14:tracePt t="15129" x="2065338" y="4154488"/>
          <p14:tracePt t="15132" x="2103438" y="4154488"/>
          <p14:tracePt t="15136" x="2139950" y="4154488"/>
          <p14:tracePt t="15142" x="2165350" y="4154488"/>
          <p14:tracePt t="15146" x="2190750" y="4154488"/>
          <p14:tracePt t="15147" x="2228850" y="4154488"/>
          <p14:tracePt t="15152" x="2265363" y="4154488"/>
          <p14:tracePt t="15157" x="2290763" y="4154488"/>
          <p14:tracePt t="15163" x="2328863" y="4154488"/>
          <p14:tracePt t="15166" x="2352675" y="4154488"/>
          <p14:tracePt t="15170" x="2390775" y="4154488"/>
          <p14:tracePt t="15176" x="2428875" y="4154488"/>
          <p14:tracePt t="15193" x="2554288" y="4154488"/>
          <p14:tracePt t="15198" x="2628900" y="4154488"/>
          <p14:tracePt t="15202" x="2667000" y="4154488"/>
          <p14:tracePt t="15207" x="2703513" y="4167188"/>
          <p14:tracePt t="15210" x="2741613" y="4179888"/>
          <p14:tracePt t="15225" x="2767013" y="4179888"/>
          <p14:tracePt t="15230" x="2790825" y="4179888"/>
          <p14:tracePt t="15232" x="2828925" y="4179888"/>
          <p14:tracePt t="15237" x="2867025" y="4192588"/>
          <p14:tracePt t="15241" x="2903538" y="4192588"/>
          <p14:tracePt t="15246" x="2941638" y="4192588"/>
          <p14:tracePt t="15248" x="2992438" y="4205288"/>
          <p14:tracePt t="15252" x="3016250" y="4205288"/>
          <p14:tracePt t="15257" x="3054350" y="4205288"/>
          <p14:tracePt t="15261" x="3067050" y="4205288"/>
          <p14:tracePt t="15264" x="3103563" y="4205288"/>
          <p14:tracePt t="15268" x="3141663" y="4205288"/>
          <p14:tracePt t="15272" x="3179763" y="4205288"/>
          <p14:tracePt t="15279" x="3205163" y="4205288"/>
          <p14:tracePt t="15283" x="3228975" y="4205288"/>
          <p14:tracePt t="15287" x="3267075" y="4230688"/>
          <p14:tracePt t="15291" x="3292475" y="4230688"/>
          <p14:tracePt t="15295" x="3305175" y="4230688"/>
          <p14:tracePt t="15298" x="3341688" y="4241800"/>
          <p14:tracePt t="15303" x="3379788" y="4241800"/>
          <p14:tracePt t="15308" x="3392488" y="4241800"/>
          <p14:tracePt t="15310" x="3417888" y="4241800"/>
          <p14:tracePt t="15316" x="3454400" y="4241800"/>
          <p14:tracePt t="15319" x="3467100" y="4241800"/>
          <p14:tracePt t="15322" x="3479800" y="4241800"/>
          <p14:tracePt t="15327" x="3492500" y="4241800"/>
          <p14:tracePt t="15330" x="3517900" y="4241800"/>
          <p14:tracePt t="15334" x="3530600" y="4241800"/>
          <p14:tracePt t="15339" x="3554413" y="4241800"/>
          <p14:tracePt t="15343" x="3567113" y="4241800"/>
          <p14:tracePt t="15349" x="3592513" y="4241800"/>
          <p14:tracePt t="15352" x="3617913" y="4241800"/>
          <p14:tracePt t="15357" x="3630613" y="4241800"/>
          <p14:tracePt t="15362" x="3654425" y="4241800"/>
          <p14:tracePt t="15365" x="3667125" y="4241800"/>
          <p14:tracePt t="15369" x="3692525" y="4241800"/>
          <p14:tracePt t="15378" x="3705225" y="4241800"/>
          <p14:tracePt t="15381" x="3730625" y="4241800"/>
          <p14:tracePt t="15385" x="3743325" y="4241800"/>
          <p14:tracePt t="15388" x="3756025" y="4241800"/>
          <p14:tracePt t="15393" x="3767138" y="4241800"/>
          <p14:tracePt t="15397" x="3792538" y="4241800"/>
          <p14:tracePt t="15405" x="3817938" y="4241800"/>
          <p14:tracePt t="15412" x="3830638" y="4241800"/>
          <p14:tracePt t="15415" x="3856038" y="4241800"/>
          <p14:tracePt t="15419" x="3867150" y="4241800"/>
          <p14:tracePt t="15428" x="3879850" y="4254500"/>
          <p14:tracePt t="15431" x="3892550" y="4254500"/>
          <p14:tracePt t="15434" x="3905250" y="4254500"/>
          <p14:tracePt t="15439" x="3917950" y="4254500"/>
          <p14:tracePt t="15446" x="3956050" y="4267200"/>
          <p14:tracePt t="15450" x="3968750" y="4267200"/>
          <p14:tracePt t="15454" x="3979863" y="4267200"/>
          <p14:tracePt t="15459" x="3992563" y="4267200"/>
          <p14:tracePt t="15462" x="4017963" y="4267200"/>
          <p14:tracePt t="15466" x="4030663" y="4267200"/>
          <p14:tracePt t="15473" x="4056063" y="4267200"/>
          <p14:tracePt t="15480" x="4081463" y="4267200"/>
          <p14:tracePt t="15484" x="4092575" y="4267200"/>
          <p14:tracePt t="15493" x="4117975" y="4267200"/>
          <p14:tracePt t="15496" x="4130675" y="4267200"/>
          <p14:tracePt t="15500" x="4156075" y="4267200"/>
          <p14:tracePt t="15504" x="4168775" y="4267200"/>
          <p14:tracePt t="15509" x="4181475" y="4267200"/>
          <p14:tracePt t="15512" x="4192588" y="4267200"/>
          <p14:tracePt t="15516" x="4192588" y="4279900"/>
          <p14:tracePt t="15520" x="4217988" y="4279900"/>
          <p14:tracePt t="15524" x="4230688" y="4279900"/>
          <p14:tracePt t="15528" x="4243388" y="4279900"/>
          <p14:tracePt t="15538" x="4268788" y="4292600"/>
          <p14:tracePt t="15542" x="4281488" y="4292600"/>
          <p14:tracePt t="15550" x="4294188" y="4292600"/>
          <p14:tracePt t="15554" x="4305300" y="4292600"/>
          <p14:tracePt t="15559" x="4318000" y="4292600"/>
          <p14:tracePt t="15566" x="4330700" y="4292600"/>
          <p14:tracePt t="15570" x="4343400" y="4292600"/>
          <p14:tracePt t="15582" x="4356100" y="4292600"/>
          <p14:tracePt t="15586" x="4368800" y="4292600"/>
          <p14:tracePt t="15590" x="4381500" y="4292600"/>
          <p14:tracePt t="15604" x="4406900" y="4292600"/>
          <p14:tracePt t="15613" x="4418013" y="4292600"/>
          <p14:tracePt t="15620" x="4430713" y="4292600"/>
          <p14:tracePt t="15629" x="4443413" y="4292600"/>
          <p14:tracePt t="15636" x="4456113" y="4292600"/>
          <p14:tracePt t="15645" x="4468813" y="4292600"/>
          <p14:tracePt t="15661" x="4481513" y="4292600"/>
          <p14:tracePt t="15670" x="4494213" y="4292600"/>
          <p14:tracePt t="15674" x="4506913" y="4292600"/>
          <p14:tracePt t="15679" x="4530725" y="4292600"/>
          <p14:tracePt t="15682" x="4543425" y="4292600"/>
          <p14:tracePt t="15686" x="4556125" y="4292600"/>
          <p14:tracePt t="15690" x="4568825" y="4292600"/>
          <p14:tracePt t="15698" x="4594225" y="4292600"/>
          <p14:tracePt t="15707" x="4606925" y="4292600"/>
          <p14:tracePt t="15712" x="4630738" y="4292600"/>
          <p14:tracePt t="15714" x="4643438" y="4292600"/>
          <p14:tracePt t="15721" x="4656138" y="4292600"/>
          <p14:tracePt t="15725" x="4681538" y="4292600"/>
          <p14:tracePt t="15730" x="4706938" y="4292600"/>
          <p14:tracePt t="15732" x="4732338" y="4292600"/>
          <p14:tracePt t="15737" x="4743450" y="4292600"/>
          <p14:tracePt t="15741" x="4756150" y="4292600"/>
          <p14:tracePt t="15745" x="4794250" y="4292600"/>
          <p14:tracePt t="15749" x="4819650" y="4292600"/>
          <p14:tracePt t="15754" x="4843463" y="4292600"/>
          <p14:tracePt t="15758" x="4881563" y="4292600"/>
          <p14:tracePt t="15765" x="4919663" y="4292600"/>
          <p14:tracePt t="15769" x="4945063" y="4292600"/>
          <p14:tracePt t="15773" x="4968875" y="4279900"/>
          <p14:tracePt t="15777" x="4981575" y="4267200"/>
          <p14:tracePt t="15782" x="5006975" y="4267200"/>
          <p14:tracePt t="15787" x="5032375" y="4267200"/>
          <p14:tracePt t="15791" x="5057775" y="4267200"/>
          <p14:tracePt t="15796" x="5081588" y="4241800"/>
          <p14:tracePt t="15798" x="5106988" y="4241800"/>
          <p14:tracePt t="15802" x="5145088" y="4241800"/>
          <p14:tracePt t="15806" x="5157788" y="4241800"/>
          <p14:tracePt t="15812" x="5170488" y="4241800"/>
          <p14:tracePt t="15814" x="5194300" y="4241800"/>
          <p14:tracePt t="15819" x="5219700" y="4230688"/>
          <p14:tracePt t="15823" x="5232400" y="4230688"/>
          <p14:tracePt t="15828" x="5257800" y="4230688"/>
          <p14:tracePt t="15833" x="5270500" y="4230688"/>
          <p14:tracePt t="15835" x="5294313" y="4217988"/>
          <p14:tracePt t="15839" x="5307013" y="4217988"/>
          <p14:tracePt t="15846" x="5319713" y="4217988"/>
          <p14:tracePt t="15849" x="5345113" y="4217988"/>
          <p14:tracePt t="15858" x="5370513" y="4217988"/>
          <p14:tracePt t="15865" x="5394325" y="4217988"/>
          <p14:tracePt t="15868" x="5407025" y="4217988"/>
          <p14:tracePt t="15873" x="5419725" y="4205288"/>
          <p14:tracePt t="15879" x="5432425" y="4205288"/>
          <p14:tracePt t="15881" x="5445125" y="4205288"/>
          <p14:tracePt t="15885" x="5457825" y="4205288"/>
          <p14:tracePt t="15889" x="5470525" y="4205288"/>
          <p14:tracePt t="15894" x="5495925" y="4205288"/>
          <p14:tracePt t="15900" x="5507038" y="4205288"/>
          <p14:tracePt t="15907" x="5532438" y="4205288"/>
          <p14:tracePt t="15914" x="5570538" y="4192588"/>
          <p14:tracePt t="15918" x="5583238" y="4192588"/>
          <p14:tracePt t="15922" x="5607050" y="4192588"/>
          <p14:tracePt t="15930" x="5619750" y="4192588"/>
          <p14:tracePt t="15935" x="5632450" y="4192588"/>
          <p14:tracePt t="15938" x="5657850" y="4179888"/>
          <p14:tracePt t="15943" x="5670550" y="4179888"/>
          <p14:tracePt t="15947" x="5708650" y="4179888"/>
          <p14:tracePt t="15951" x="5732463" y="4179888"/>
          <p14:tracePt t="15955" x="5745163" y="4167188"/>
          <p14:tracePt t="15960" x="5757863" y="4167188"/>
          <p14:tracePt t="15963" x="5783263" y="4167188"/>
          <p14:tracePt t="15969" x="5808663" y="4167188"/>
          <p14:tracePt t="15972" x="5821363" y="4167188"/>
          <p14:tracePt t="15976" x="5832475" y="4167188"/>
          <p14:tracePt t="15980" x="5857875" y="4167188"/>
          <p14:tracePt t="15984" x="5883275" y="4167188"/>
          <p14:tracePt t="15989" x="5895975" y="4167188"/>
          <p14:tracePt t="15993" x="5908675" y="4167188"/>
          <p14:tracePt t="16000" x="5932488" y="4167188"/>
          <p14:tracePt t="16004" x="5945188" y="4167188"/>
          <p14:tracePt t="16008" x="5970588" y="4154488"/>
          <p14:tracePt t="16012" x="5983288" y="4154488"/>
          <p14:tracePt t="16016" x="5995988" y="4154488"/>
          <p14:tracePt t="16020" x="6021388" y="4154488"/>
          <p14:tracePt t="16024" x="6034088" y="4154488"/>
          <p14:tracePt t="16031" x="6045200" y="4141788"/>
          <p14:tracePt t="16034" x="6070600" y="4141788"/>
          <p14:tracePt t="16038" x="6083300" y="4141788"/>
          <p14:tracePt t="16043" x="6096000" y="4141788"/>
          <p14:tracePt t="16046" x="6121400" y="4141788"/>
          <p14:tracePt t="16050" x="6134100" y="4141788"/>
          <p14:tracePt t="16063" x="6157913" y="4141788"/>
          <p14:tracePt t="16066" x="6183313" y="4141788"/>
          <p14:tracePt t="16071" x="6196013" y="4141788"/>
          <p14:tracePt t="16079" x="6221413" y="4129088"/>
          <p14:tracePt t="16086" x="6246813" y="4117975"/>
          <p14:tracePt t="16097" x="6270625" y="4117975"/>
          <p14:tracePt t="16100" x="6296025" y="4117975"/>
          <p14:tracePt t="16104" x="6308725" y="4117975"/>
          <p14:tracePt t="16109" x="6334125" y="4117975"/>
          <p14:tracePt t="16112" x="6359525" y="4117975"/>
          <p14:tracePt t="16120" x="6383338" y="4117975"/>
          <p14:tracePt t="16125" x="6421438" y="4117975"/>
          <p14:tracePt t="16132" x="6446838" y="4117975"/>
          <p14:tracePt t="16136" x="6459538" y="4117975"/>
          <p14:tracePt t="16141" x="6472238" y="4105275"/>
          <p14:tracePt t="16145" x="6483350" y="4105275"/>
          <p14:tracePt t="16148" x="6521450" y="4092575"/>
          <p14:tracePt t="16154" x="6534150" y="4092575"/>
          <p14:tracePt t="16163" x="6559550" y="4092575"/>
          <p14:tracePt t="16166" x="6584950" y="4092575"/>
          <p14:tracePt t="16170" x="6596063" y="4092575"/>
          <p14:tracePt t="16178" x="6608763" y="4092575"/>
          <p14:tracePt t="16179" x="6621463" y="4092575"/>
          <p14:tracePt t="16186" x="6646863" y="4092575"/>
          <p14:tracePt t="16195" x="6659563" y="4092575"/>
          <p14:tracePt t="16198" x="6684963" y="4092575"/>
          <p14:tracePt t="16206" x="6696075" y="4092575"/>
          <p14:tracePt t="16212" x="6734175" y="4092575"/>
          <p14:tracePt t="16221" x="6746875" y="4092575"/>
          <p14:tracePt t="16225" x="6772275" y="4092575"/>
          <p14:tracePt t="16229" x="6797675" y="4079875"/>
          <p14:tracePt t="16236" x="6808788" y="4079875"/>
          <p14:tracePt t="16241" x="6821488" y="4079875"/>
          <p14:tracePt t="16245" x="6834188" y="4079875"/>
          <p14:tracePt t="16248" x="6846888" y="4079875"/>
          <p14:tracePt t="16256" x="6872288" y="4079875"/>
          <p14:tracePt t="16264" x="6884988" y="4079875"/>
          <p14:tracePt t="16268" x="6897688" y="4079875"/>
          <p14:tracePt t="16272" x="6910388" y="4079875"/>
          <p14:tracePt t="16278" x="6921500" y="4079875"/>
          <p14:tracePt t="16284" x="6921500" y="4067175"/>
          <p14:tracePt t="16287" x="6946900" y="4067175"/>
          <p14:tracePt t="16296" x="6959600" y="4067175"/>
          <p14:tracePt t="16298" x="6972300" y="4067175"/>
          <p14:tracePt t="16302" x="6985000" y="4067175"/>
          <p14:tracePt t="16307" x="7010400" y="4067175"/>
          <p14:tracePt t="16311" x="7021513" y="4067175"/>
          <p14:tracePt t="16314" x="7034213" y="4067175"/>
          <p14:tracePt t="16319" x="7059613" y="4067175"/>
          <p14:tracePt t="16322" x="7072313" y="4067175"/>
          <p14:tracePt t="16326" x="7085013" y="4067175"/>
          <p14:tracePt t="16330" x="7110413" y="4067175"/>
          <p14:tracePt t="16335" x="7123113" y="4067175"/>
          <p14:tracePt t="16341" x="7146925" y="4067175"/>
          <p14:tracePt t="16345" x="7172325" y="4067175"/>
          <p14:tracePt t="16348" x="7185025" y="4067175"/>
          <p14:tracePt t="16352" x="7210425" y="4067175"/>
          <p14:tracePt t="16357" x="7223125" y="4067175"/>
          <p14:tracePt t="16362" x="7246938" y="4067175"/>
          <p14:tracePt t="16364" x="7272338" y="4067175"/>
          <p14:tracePt t="16373" x="7285038" y="4067175"/>
          <p14:tracePt t="16377" x="7323138" y="4067175"/>
          <p14:tracePt t="16381" x="7348538" y="4067175"/>
          <p14:tracePt t="16384" x="7359650" y="4067175"/>
          <p14:tracePt t="16389" x="7372350" y="4067175"/>
          <p14:tracePt t="16393" x="7397750" y="4067175"/>
          <p14:tracePt t="16397" x="7410450" y="4067175"/>
          <p14:tracePt t="16403" x="7435850" y="4067175"/>
          <p14:tracePt t="16407" x="7448550" y="4067175"/>
          <p14:tracePt t="16414" x="7472363" y="4067175"/>
          <p14:tracePt t="16419" x="7497763" y="4067175"/>
          <p14:tracePt t="16423" x="7510463" y="4067175"/>
          <p14:tracePt t="16428" x="7535863" y="4067175"/>
          <p14:tracePt t="16431" x="7561263" y="4067175"/>
          <p14:tracePt t="16439" x="7585075" y="4067175"/>
          <p14:tracePt t="16444" x="7597775" y="4067175"/>
          <p14:tracePt t="16448" x="7610475" y="4067175"/>
          <p14:tracePt t="16450" x="7635875" y="4067175"/>
          <p14:tracePt t="16454" x="7648575" y="4067175"/>
          <p14:tracePt t="16460" x="7673975" y="4067175"/>
          <p14:tracePt t="16464" x="7685088" y="4067175"/>
          <p14:tracePt t="16469" x="7710488" y="4067175"/>
          <p14:tracePt t="16474" x="7723188" y="4067175"/>
          <p14:tracePt t="16478" x="7735888" y="4067175"/>
          <p14:tracePt t="16481" x="7761288" y="4067175"/>
          <p14:tracePt t="16485" x="7773988" y="4067175"/>
          <p14:tracePt t="16489" x="7797800" y="4067175"/>
          <p14:tracePt t="16493" x="7823200" y="4067175"/>
          <p14:tracePt t="16497" x="7835900" y="4067175"/>
          <p14:tracePt t="16501" x="7861300" y="4067175"/>
          <p14:tracePt t="16504" x="7897813" y="4067175"/>
          <p14:tracePt t="16509" x="7910513" y="4067175"/>
          <p14:tracePt t="16514" x="7923213" y="4067175"/>
          <p14:tracePt t="16517" x="7948613" y="4067175"/>
          <p14:tracePt t="16521" x="7974013" y="4067175"/>
          <p14:tracePt t="16526" x="7999413" y="4067175"/>
          <p14:tracePt t="16530" x="8023225" y="4067175"/>
          <p14:tracePt t="16535" x="8048625" y="4067175"/>
          <p14:tracePt t="16539" x="8086725" y="4067175"/>
          <p14:tracePt t="16544" x="8110538" y="4067175"/>
          <p14:tracePt t="16547" x="8148638" y="4067175"/>
          <p14:tracePt t="16551" x="8174038" y="4067175"/>
          <p14:tracePt t="16555" x="8212138" y="4067175"/>
          <p14:tracePt t="16558" x="8248650" y="4067175"/>
          <p14:tracePt t="16563" x="8274050" y="4067175"/>
          <p14:tracePt t="16567" x="8299450" y="4067175"/>
          <p14:tracePt t="16570" x="8324850" y="4067175"/>
          <p14:tracePt t="16575" x="8348663" y="4067175"/>
          <p14:tracePt t="16579" x="8374063" y="4067175"/>
          <p14:tracePt t="16582" x="8399463" y="4067175"/>
          <p14:tracePt t="16588" x="8424863" y="4067175"/>
          <p14:tracePt t="16597" x="8448675" y="4079875"/>
          <p14:tracePt t="16600" x="8474075" y="4079875"/>
          <p14:tracePt t="16604" x="8499475" y="4092575"/>
          <p14:tracePt t="16613" x="8524875" y="4092575"/>
          <p14:tracePt t="16616" x="8537575" y="4092575"/>
          <p14:tracePt t="16620" x="8548688" y="4092575"/>
          <p14:tracePt t="16625" x="8574088" y="4105275"/>
          <p14:tracePt t="16630" x="8586788" y="4105275"/>
          <p14:tracePt t="16633" x="8599488" y="4117975"/>
          <p14:tracePt t="16636" x="8624888" y="4117975"/>
          <p14:tracePt t="16646" x="8637588" y="4117975"/>
          <p14:tracePt t="16650" x="8650288" y="4129088"/>
          <p14:tracePt t="16654" x="8661400" y="4129088"/>
          <p14:tracePt t="16662" x="8686800" y="4129088"/>
          <p14:tracePt t="16666" x="8712200" y="4129088"/>
          <p14:tracePt t="16670" x="8724900" y="4141788"/>
          <p14:tracePt t="16674" x="8724900" y="4154488"/>
          <p14:tracePt t="16680" x="8737600" y="4154488"/>
          <p14:tracePt t="16691" x="8750300" y="4154488"/>
          <p14:tracePt t="16839" x="8737600" y="4154488"/>
          <p14:tracePt t="16843" x="8724900" y="4154488"/>
          <p14:tracePt t="16849" x="8712200" y="4154488"/>
          <p14:tracePt t="16853" x="8699500" y="4154488"/>
          <p14:tracePt t="16858" x="8686800" y="4154488"/>
          <p14:tracePt t="16861" x="8661400" y="4154488"/>
          <p14:tracePt t="16866" x="8624888" y="4154488"/>
          <p14:tracePt t="16869" x="8586788" y="4154488"/>
          <p14:tracePt t="16874" x="8561388" y="4154488"/>
          <p14:tracePt t="16878" x="8512175" y="4154488"/>
          <p14:tracePt t="16882" x="8461375" y="4154488"/>
          <p14:tracePt t="16885" x="8412163" y="4154488"/>
          <p14:tracePt t="16889" x="8374063" y="4154488"/>
          <p14:tracePt t="16893" x="8312150" y="4141788"/>
          <p14:tracePt t="16897" x="8261350" y="4141788"/>
          <p14:tracePt t="16900" x="8212138" y="4141788"/>
          <p14:tracePt t="16904" x="8174038" y="4129088"/>
          <p14:tracePt t="16912" x="8123238" y="4117975"/>
          <p14:tracePt t="16914" x="8048625" y="4105275"/>
          <p14:tracePt t="16918" x="7986713" y="4092575"/>
          <p14:tracePt t="16922" x="7910513" y="4079875"/>
          <p14:tracePt t="16926" x="7835900" y="4067175"/>
          <p14:tracePt t="16930" x="7748588" y="4054475"/>
          <p14:tracePt t="16934" x="7673975" y="4041775"/>
          <p14:tracePt t="16938" x="7597775" y="4029075"/>
          <p14:tracePt t="16943" x="7523163" y="4029075"/>
          <p14:tracePt t="16948" x="7459663" y="4017963"/>
          <p14:tracePt t="16951" x="7385050" y="4017963"/>
          <p14:tracePt t="16954" x="7323138" y="4005263"/>
          <p14:tracePt t="16958" x="7246938" y="3992563"/>
          <p14:tracePt t="16963" x="7185025" y="3992563"/>
          <p14:tracePt t="16966" x="7134225" y="3992563"/>
          <p14:tracePt t="16973" x="7059613" y="3979863"/>
          <p14:tracePt t="16978" x="6985000" y="3967163"/>
          <p14:tracePt t="16981" x="6921500" y="3967163"/>
          <p14:tracePt t="16984" x="6872288" y="3967163"/>
          <p14:tracePt t="16988" x="6808788" y="3954463"/>
          <p14:tracePt t="16993" x="6772275" y="3941763"/>
          <p14:tracePt t="16997" x="6721475" y="3929063"/>
          <p14:tracePt t="17001" x="6672263" y="3929063"/>
          <p14:tracePt t="17004" x="6596063" y="3929063"/>
          <p14:tracePt t="17008" x="6534150" y="3929063"/>
          <p14:tracePt t="17013" x="6483350" y="3929063"/>
          <p14:tracePt t="17016" x="6434138" y="3929063"/>
          <p14:tracePt t="17020" x="6383338" y="3929063"/>
          <p14:tracePt t="17024" x="6321425" y="3916363"/>
          <p14:tracePt t="17029" x="6270625" y="3916363"/>
          <p14:tracePt t="17035" x="6221413" y="3916363"/>
          <p14:tracePt t="17038" x="6170613" y="3916363"/>
          <p14:tracePt t="17042" x="6121400" y="3916363"/>
          <p14:tracePt t="17046" x="6057900" y="3916363"/>
          <p14:tracePt t="17050" x="6021388" y="3916363"/>
          <p14:tracePt t="17054" x="5970588" y="3916363"/>
          <p14:tracePt t="17058" x="5957888" y="3916363"/>
          <p14:tracePt t="17064" x="5921375" y="3916363"/>
          <p14:tracePt t="17066" x="5883275" y="3916363"/>
          <p14:tracePt t="17070" x="5845175" y="3916363"/>
          <p14:tracePt t="17075" x="5808663" y="3916363"/>
          <p14:tracePt t="17080" x="5795963" y="3916363"/>
          <p14:tracePt t="17082" x="5770563" y="3916363"/>
          <p14:tracePt t="17086" x="5745163" y="3916363"/>
          <p14:tracePt t="17090" x="5719763" y="3916363"/>
          <p14:tracePt t="17096" x="5695950" y="3916363"/>
          <p14:tracePt t="17100" x="5670550" y="3916363"/>
          <p14:tracePt t="17104" x="5657850" y="3916363"/>
          <p14:tracePt t="17109" x="5632450" y="3916363"/>
          <p14:tracePt t="17113" x="5607050" y="3916363"/>
          <p14:tracePt t="17116" x="5570538" y="3916363"/>
          <p14:tracePt t="17120" x="5545138" y="3916363"/>
          <p14:tracePt t="17126" x="5532438" y="3916363"/>
          <p14:tracePt t="17130" x="5507038" y="3916363"/>
          <p14:tracePt t="17132" x="5483225" y="3916363"/>
          <p14:tracePt t="17136" x="5457825" y="3916363"/>
          <p14:tracePt t="17141" x="5445125" y="3916363"/>
          <p14:tracePt t="17145" x="5407025" y="3916363"/>
          <p14:tracePt t="17148" x="5383213" y="3916363"/>
          <p14:tracePt t="17152" x="5357813" y="3916363"/>
          <p14:tracePt t="17162" x="5319713" y="3916363"/>
          <p14:tracePt t="17167" x="5294313" y="3916363"/>
          <p14:tracePt t="17180" x="5232400" y="3916363"/>
          <p14:tracePt t="17182" x="5207000" y="3916363"/>
          <p14:tracePt t="17186" x="5194300" y="3916363"/>
          <p14:tracePt t="17191" x="5181600" y="3916363"/>
          <p14:tracePt t="17195" x="5157788" y="3916363"/>
          <p14:tracePt t="17199" x="5132388" y="3916363"/>
          <p14:tracePt t="17203" x="5106988" y="3916363"/>
          <p14:tracePt t="17207" x="5094288" y="3916363"/>
          <p14:tracePt t="17211" x="5068888" y="3916363"/>
          <p14:tracePt t="17215" x="5057775" y="3916363"/>
          <p14:tracePt t="17221" x="5032375" y="3916363"/>
          <p14:tracePt t="17225" x="5006975" y="3929063"/>
          <p14:tracePt t="17232" x="4981575" y="3929063"/>
          <p14:tracePt t="17241" x="4956175" y="3929063"/>
          <p14:tracePt t="17245" x="4945063" y="3929063"/>
          <p14:tracePt t="17248" x="4919663" y="3929063"/>
          <p14:tracePt t="17253" x="4906963" y="3929063"/>
          <p14:tracePt t="17257" x="4894263" y="3929063"/>
          <p14:tracePt t="17260" x="4868863" y="3929063"/>
          <p14:tracePt t="17269" x="4856163" y="3929063"/>
          <p14:tracePt t="17273" x="4832350" y="3929063"/>
          <p14:tracePt t="17277" x="4819650" y="3929063"/>
          <p14:tracePt t="17282" x="4806950" y="3929063"/>
          <p14:tracePt t="17287" x="4794250" y="3929063"/>
          <p14:tracePt t="17296" x="4768850" y="3929063"/>
          <p14:tracePt t="17303" x="4756150" y="3929063"/>
          <p14:tracePt t="17307" x="4732338" y="3929063"/>
          <p14:tracePt t="17314" x="4719638" y="3929063"/>
          <p14:tracePt t="17319" x="4706938" y="3929063"/>
          <p14:tracePt t="17323" x="4694238" y="3941763"/>
          <p14:tracePt t="17328" x="4681538" y="3941763"/>
          <p14:tracePt t="17334" x="4668838" y="3941763"/>
          <p14:tracePt t="17339" x="4656138" y="3941763"/>
          <p14:tracePt t="17346" x="4643438" y="3941763"/>
          <p14:tracePt t="17349" x="4630738" y="3941763"/>
          <p14:tracePt t="17353" x="4619625" y="3941763"/>
          <p14:tracePt t="17357" x="4606925" y="3941763"/>
          <p14:tracePt t="17362" x="4606925" y="3954463"/>
          <p14:tracePt t="17364" x="4581525" y="3954463"/>
          <p14:tracePt t="17373" x="4568825" y="3967163"/>
          <p14:tracePt t="17378" x="4556125" y="3967163"/>
          <p14:tracePt t="17384" x="4543425" y="3967163"/>
          <p14:tracePt t="17389" x="4530725" y="3967163"/>
          <p14:tracePt t="17393" x="4518025" y="3967163"/>
          <p14:tracePt t="17397" x="4506913" y="3979863"/>
          <p14:tracePt t="17401" x="4494213" y="3992563"/>
          <p14:tracePt t="17407" x="4481513" y="3992563"/>
          <p14:tracePt t="17415" x="4456113" y="4005263"/>
          <p14:tracePt t="17423" x="4430713" y="4005263"/>
          <p14:tracePt t="17426" x="4430713" y="4017963"/>
          <p14:tracePt t="17430" x="4418013" y="4029075"/>
          <p14:tracePt t="17434" x="4406900" y="4041775"/>
          <p14:tracePt t="17439" x="4394200" y="4041775"/>
          <p14:tracePt t="17443" x="4381500" y="4054475"/>
          <p14:tracePt t="17455" x="4368800" y="4067175"/>
          <p14:tracePt t="17463" x="4356100" y="4079875"/>
          <p14:tracePt t="17468" x="4343400" y="4092575"/>
          <p14:tracePt t="17480" x="4330700" y="4105275"/>
          <p14:tracePt t="17491" x="4318000" y="4117975"/>
          <p14:tracePt t="17530" x="4318000" y="4129088"/>
          <p14:tracePt t="17733" x="4330700" y="4129088"/>
          <p14:tracePt t="17744" x="4343400" y="4129088"/>
          <p14:tracePt t="17752" x="4356100" y="4129088"/>
          <p14:tracePt t="17758" x="4381500" y="4129088"/>
          <p14:tracePt t="17766" x="4406900" y="4129088"/>
          <p14:tracePt t="17770" x="4418013" y="4129088"/>
          <p14:tracePt t="17779" x="4443413" y="4117975"/>
          <p14:tracePt t="17783" x="4456113" y="4117975"/>
          <p14:tracePt t="17786" x="4481513" y="4117975"/>
          <p14:tracePt t="17791" x="4494213" y="4117975"/>
          <p14:tracePt t="17795" x="4543425" y="4105275"/>
          <p14:tracePt t="17798" x="4556125" y="4105275"/>
          <p14:tracePt t="17804" x="4581525" y="4092575"/>
          <p14:tracePt t="17809" x="4606925" y="4092575"/>
          <p14:tracePt t="17813" x="4643438" y="4079875"/>
          <p14:tracePt t="17816" x="4668838" y="4067175"/>
          <p14:tracePt t="17820" x="4706938" y="4067175"/>
          <p14:tracePt t="17825" x="4719638" y="4067175"/>
          <p14:tracePt t="17828" x="4732338" y="4067175"/>
          <p14:tracePt t="17832" x="4768850" y="4054475"/>
          <p14:tracePt t="17836" x="4806950" y="4054475"/>
          <p14:tracePt t="17841" x="4843463" y="4041775"/>
          <p14:tracePt t="17845" x="4881563" y="4041775"/>
          <p14:tracePt t="17849" x="4919663" y="4041775"/>
          <p14:tracePt t="17852" x="4956175" y="4041775"/>
          <p14:tracePt t="17857" x="4981575" y="4041775"/>
          <p14:tracePt t="17861" x="5032375" y="4029075"/>
          <p14:tracePt t="17866" x="5068888" y="4017963"/>
          <p14:tracePt t="17870" x="5106988" y="4005263"/>
          <p14:tracePt t="17875" x="5145088" y="4005263"/>
          <p14:tracePt t="17880" x="5170488" y="4005263"/>
          <p14:tracePt t="17883" x="5207000" y="4005263"/>
          <p14:tracePt t="17886" x="5232400" y="4005263"/>
          <p14:tracePt t="17891" x="5257800" y="4005263"/>
          <p14:tracePt t="17895" x="5294313" y="4005263"/>
          <p14:tracePt t="17898" x="5332413" y="4005263"/>
          <p14:tracePt t="17902" x="5370513" y="3992563"/>
          <p14:tracePt t="17907" x="5394325" y="3979863"/>
          <p14:tracePt t="17911" x="5445125" y="3979863"/>
          <p14:tracePt t="17914" x="5483225" y="3967163"/>
          <p14:tracePt t="17918" x="5519738" y="3967163"/>
          <p14:tracePt t="17922" x="5557838" y="3967163"/>
          <p14:tracePt t="17929" x="5595938" y="3967163"/>
          <p14:tracePt t="17932" x="5632450" y="3967163"/>
          <p14:tracePt t="17936" x="5683250" y="3967163"/>
          <p14:tracePt t="17941" x="5732463" y="3954463"/>
          <p14:tracePt t="17945" x="5770563" y="3954463"/>
          <p14:tracePt t="17948" x="5821363" y="3954463"/>
          <p14:tracePt t="17952" x="5857875" y="3954463"/>
          <p14:tracePt t="17957" x="5895975" y="3954463"/>
          <p14:tracePt t="17961" x="5932488" y="3954463"/>
          <p14:tracePt t="17964" x="5970588" y="3929063"/>
          <p14:tracePt t="17968" x="5995988" y="3929063"/>
          <p14:tracePt t="17972" x="6034088" y="3916363"/>
          <p14:tracePt t="17978" x="6070600" y="3916363"/>
          <p14:tracePt t="17980" x="6121400" y="3905250"/>
          <p14:tracePt t="17984" x="6157913" y="3905250"/>
          <p14:tracePt t="17991" x="6196013" y="3905250"/>
          <p14:tracePt t="17994" x="6234113" y="3905250"/>
          <p14:tracePt t="17998" x="6270625" y="3905250"/>
          <p14:tracePt t="18002" x="6308725" y="3905250"/>
          <p14:tracePt t="18006" x="6346825" y="3905250"/>
          <p14:tracePt t="18011" x="6383338" y="3892550"/>
          <p14:tracePt t="18014" x="6421438" y="3892550"/>
          <p14:tracePt t="18018" x="6459538" y="3892550"/>
          <p14:tracePt t="18022" x="6483350" y="3892550"/>
          <p14:tracePt t="18025" x="6521450" y="3879850"/>
          <p14:tracePt t="18030" x="6559550" y="3879850"/>
          <p14:tracePt t="18034" x="6584950" y="3879850"/>
          <p14:tracePt t="18038" x="6621463" y="3879850"/>
          <p14:tracePt t="18043" x="6659563" y="3879850"/>
          <p14:tracePt t="18046" x="6696075" y="3879850"/>
          <p14:tracePt t="18052" x="6734175" y="3867150"/>
          <p14:tracePt t="18056" x="6772275" y="3867150"/>
          <p14:tracePt t="18062" x="6808788" y="3867150"/>
          <p14:tracePt t="18064" x="6846888" y="3867150"/>
          <p14:tracePt t="18068" x="6884988" y="3867150"/>
          <p14:tracePt t="18073" x="6910388" y="3867150"/>
          <p14:tracePt t="18076" x="6946900" y="3867150"/>
          <p14:tracePt t="18080" x="6985000" y="3867150"/>
          <p14:tracePt t="18084" x="7021513" y="3867150"/>
          <p14:tracePt t="18088" x="7046913" y="3867150"/>
          <p14:tracePt t="18093" x="7072313" y="3867150"/>
          <p14:tracePt t="18097" x="7110413" y="3867150"/>
          <p14:tracePt t="18100" x="7146925" y="3867150"/>
          <p14:tracePt t="18104" x="7172325" y="3867150"/>
          <p14:tracePt t="18109" x="7197725" y="3867150"/>
          <p14:tracePt t="18114" x="7235825" y="3867150"/>
          <p14:tracePt t="18118" x="7259638" y="3867150"/>
          <p14:tracePt t="18122" x="7285038" y="3867150"/>
          <p14:tracePt t="18127" x="7297738" y="3867150"/>
          <p14:tracePt t="18130" x="7323138" y="3867150"/>
          <p14:tracePt t="18134" x="7335838" y="3867150"/>
          <p14:tracePt t="18138" x="7359650" y="3867150"/>
          <p14:tracePt t="18143" x="7385050" y="3867150"/>
          <p14:tracePt t="18146" x="7397750" y="3867150"/>
          <p14:tracePt t="18151" x="7410450" y="3867150"/>
          <p14:tracePt t="18154" x="7423150" y="3867150"/>
          <p14:tracePt t="18159" x="7435850" y="3867150"/>
          <p14:tracePt t="18162" x="7448550" y="3867150"/>
          <p14:tracePt t="18166" x="7459663" y="3867150"/>
          <p14:tracePt t="18178" x="7485063" y="3867150"/>
          <p14:tracePt t="18181" x="7497763" y="3867150"/>
          <p14:tracePt t="18188" x="7510463" y="3867150"/>
          <p14:tracePt t="18193" x="7523163" y="3879850"/>
          <p14:tracePt t="18197" x="7535863" y="3879850"/>
          <p14:tracePt t="18200" x="7548563" y="3879850"/>
          <p14:tracePt t="18204" x="7572375" y="3892550"/>
          <p14:tracePt t="18213" x="7597775" y="3905250"/>
          <p14:tracePt t="18216" x="7610475" y="3905250"/>
          <p14:tracePt t="18220" x="7623175" y="3905250"/>
          <p14:tracePt t="18226" x="7635875" y="3916363"/>
          <p14:tracePt t="18229" x="7648575" y="3916363"/>
          <p14:tracePt t="18232" x="7661275" y="3929063"/>
          <p14:tracePt t="18243" x="7673975" y="3941763"/>
          <p14:tracePt t="18247" x="7685088" y="3954463"/>
          <p14:tracePt t="18250" x="7697788" y="3954463"/>
          <p14:tracePt t="18254" x="7697788" y="3967163"/>
          <p14:tracePt t="18259" x="7710488" y="3979863"/>
          <p14:tracePt t="18262" x="7723188" y="3979863"/>
          <p14:tracePt t="18266" x="7735888" y="3992563"/>
          <p14:tracePt t="18270" x="7748588" y="4005263"/>
          <p14:tracePt t="18275" x="7748588" y="4017963"/>
          <p14:tracePt t="18279" x="7748588" y="4029075"/>
          <p14:tracePt t="18286" x="7761288" y="4054475"/>
          <p14:tracePt t="18295" x="7761288" y="4067175"/>
          <p14:tracePt t="18304" x="7773988" y="4092575"/>
          <p14:tracePt t="18313" x="7773988" y="4105275"/>
          <p14:tracePt t="18317" x="7773988" y="4129088"/>
          <p14:tracePt t="18325" x="7773988" y="4154488"/>
          <p14:tracePt t="18332" x="7773988" y="4167188"/>
          <p14:tracePt t="18336" x="7773988" y="4192588"/>
          <p14:tracePt t="18345" x="7773988" y="4217988"/>
          <p14:tracePt t="18348" x="7773988" y="4230688"/>
          <p14:tracePt t="18352" x="7773988" y="4241800"/>
          <p14:tracePt t="18357" x="7773988" y="4254500"/>
          <p14:tracePt t="18362" x="7773988" y="4267200"/>
          <p14:tracePt t="18366" x="7773988" y="4279900"/>
          <p14:tracePt t="18370" x="7773988" y="4292600"/>
          <p14:tracePt t="18374" x="7773988" y="4305300"/>
          <p14:tracePt t="18380" x="7773988" y="4330700"/>
          <p14:tracePt t="18386" x="7773988" y="4354513"/>
          <p14:tracePt t="18391" x="7773988" y="4367213"/>
          <p14:tracePt t="18394" x="7773988" y="4379913"/>
          <p14:tracePt t="18398" x="7773988" y="4392613"/>
          <p14:tracePt t="18402" x="7773988" y="4405313"/>
          <p14:tracePt t="18412" x="7773988" y="4418013"/>
          <p14:tracePt t="18419" x="7773988" y="4430713"/>
          <p14:tracePt t="18425" x="7773988" y="4443413"/>
          <p14:tracePt t="18429" x="7761288" y="4454525"/>
          <p14:tracePt t="18436" x="7748588" y="4467225"/>
          <p14:tracePt t="18441" x="7735888" y="4479925"/>
          <p14:tracePt t="18448" x="7723188" y="4492625"/>
          <p14:tracePt t="18453" x="7710488" y="4492625"/>
          <p14:tracePt t="18456" x="7685088" y="4505325"/>
          <p14:tracePt t="18461" x="7673975" y="4505325"/>
          <p14:tracePt t="18464" x="7648575" y="4518025"/>
          <p14:tracePt t="18470" x="7635875" y="4518025"/>
          <p14:tracePt t="18473" x="7610475" y="4530725"/>
          <p14:tracePt t="18478" x="7597775" y="4543425"/>
          <p14:tracePt t="18487" x="7572375" y="4554538"/>
          <p14:tracePt t="18491" x="7548563" y="4567238"/>
          <p14:tracePt t="18496" x="7510463" y="4567238"/>
          <p14:tracePt t="18498" x="7485063" y="4579938"/>
          <p14:tracePt t="18502" x="7459663" y="4579938"/>
          <p14:tracePt t="18506" x="7435850" y="4592638"/>
          <p14:tracePt t="18511" x="7397750" y="4605338"/>
          <p14:tracePt t="18514" x="7372350" y="4605338"/>
          <p14:tracePt t="18518" x="7348538" y="4618038"/>
          <p14:tracePt t="18522" x="7310438" y="4618038"/>
          <p14:tracePt t="18527" x="7272338" y="4656138"/>
          <p14:tracePt t="18530" x="7246938" y="4656138"/>
          <p14:tracePt t="18534" x="7210425" y="4656138"/>
          <p14:tracePt t="18538" x="7172325" y="4656138"/>
          <p14:tracePt t="18543" x="7134225" y="4667250"/>
          <p14:tracePt t="18548" x="7097713" y="4679950"/>
          <p14:tracePt t="18552" x="7072313" y="4692650"/>
          <p14:tracePt t="18556" x="7046913" y="4692650"/>
          <p14:tracePt t="18562" x="7010400" y="4705350"/>
          <p14:tracePt t="18564" x="6972300" y="4705350"/>
          <p14:tracePt t="18568" x="6934200" y="4718050"/>
          <p14:tracePt t="18572" x="6897688" y="4718050"/>
          <p14:tracePt t="18578" x="6859588" y="4730750"/>
          <p14:tracePt t="18581" x="6821488" y="4730750"/>
          <p14:tracePt t="18584" x="6784975" y="4730750"/>
          <p14:tracePt t="18588" x="6746875" y="4743450"/>
          <p14:tracePt t="18593" x="6708775" y="4743450"/>
          <p14:tracePt t="18598" x="6672263" y="4743450"/>
          <p14:tracePt t="18600" x="6646863" y="4743450"/>
          <p14:tracePt t="18604" x="6608763" y="4743450"/>
          <p14:tracePt t="18611" x="6584950" y="4743450"/>
          <p14:tracePt t="18614" x="6572250" y="4743450"/>
          <p14:tracePt t="18618" x="6546850" y="4743450"/>
          <p14:tracePt t="18622" x="6521450" y="4743450"/>
          <p14:tracePt t="18626" x="6508750" y="4743450"/>
          <p14:tracePt t="18630" x="6496050" y="4743450"/>
          <p14:tracePt t="18634" x="6472238" y="4743450"/>
          <p14:tracePt t="18638" x="6434138" y="4743450"/>
          <p14:tracePt t="18646" x="6396038" y="4743450"/>
          <p14:tracePt t="18650" x="6383338" y="4743450"/>
          <p14:tracePt t="18654" x="6359525" y="4743450"/>
          <p14:tracePt t="18661" x="6334125" y="4743450"/>
          <p14:tracePt t="18663" x="6296025" y="4730750"/>
          <p14:tracePt t="18666" x="6270625" y="4718050"/>
          <p14:tracePt t="18676" x="6246813" y="4705350"/>
          <p14:tracePt t="18680" x="6234113" y="4705350"/>
          <p14:tracePt t="18684" x="6221413" y="4679950"/>
          <p14:tracePt t="18688" x="6183313" y="4656138"/>
          <p14:tracePt t="18693" x="6170613" y="4643438"/>
          <p14:tracePt t="18696" x="6157913" y="4618038"/>
          <p14:tracePt t="18700" x="6134100" y="4579938"/>
          <p14:tracePt t="18704" x="6108700" y="4567238"/>
          <p14:tracePt t="18709" x="6108700" y="4554538"/>
          <p14:tracePt t="18713" x="6083300" y="4530725"/>
          <p14:tracePt t="18716" x="6083300" y="4518025"/>
          <p14:tracePt t="18720" x="6070600" y="4505325"/>
          <p14:tracePt t="18725" x="6057900" y="4492625"/>
          <p14:tracePt t="18728" x="6034088" y="4467225"/>
          <p14:tracePt t="18735" x="6034088" y="4443413"/>
          <p14:tracePt t="18745" x="6021388" y="4418013"/>
          <p14:tracePt t="18748" x="6021388" y="4405313"/>
          <p14:tracePt t="18750" x="6021388" y="4392613"/>
          <p14:tracePt t="18754" x="6021388" y="4367213"/>
          <p14:tracePt t="18759" x="6021388" y="4341813"/>
          <p14:tracePt t="18766" x="6021388" y="4330700"/>
          <p14:tracePt t="18770" x="6021388" y="4318000"/>
          <p14:tracePt t="18775" x="6021388" y="4292600"/>
          <p14:tracePt t="18779" x="6021388" y="4279900"/>
          <p14:tracePt t="18782" x="6057900" y="4254500"/>
          <p14:tracePt t="18786" x="6057900" y="4241800"/>
          <p14:tracePt t="18791" x="6083300" y="4230688"/>
          <p14:tracePt t="18796" x="6096000" y="4205288"/>
          <p14:tracePt t="18800" x="6121400" y="4192588"/>
          <p14:tracePt t="18804" x="6146800" y="4179888"/>
          <p14:tracePt t="18810" x="6170613" y="4167188"/>
          <p14:tracePt t="18813" x="6196013" y="4154488"/>
          <p14:tracePt t="18816" x="6234113" y="4129088"/>
          <p14:tracePt t="18820" x="6259513" y="4129088"/>
          <p14:tracePt t="18825" x="6270625" y="4105275"/>
          <p14:tracePt t="18831" x="6308725" y="4092575"/>
          <p14:tracePt t="18833" x="6359525" y="4092575"/>
          <p14:tracePt t="18836" x="6396038" y="4079875"/>
          <p14:tracePt t="18840" x="6434138" y="4067175"/>
          <p14:tracePt t="18846" x="6483350" y="4054475"/>
          <p14:tracePt t="18848" x="6534150" y="4041775"/>
          <p14:tracePt t="18852" x="6608763" y="4029075"/>
          <p14:tracePt t="18858" x="6696075" y="4017963"/>
          <p14:tracePt t="18864" x="6784975" y="4005263"/>
          <p14:tracePt t="18867" x="6872288" y="4005263"/>
          <p14:tracePt t="18870" x="6921500" y="4005263"/>
          <p14:tracePt t="18875" x="6985000" y="3992563"/>
          <p14:tracePt t="18879" x="7072313" y="3992563"/>
          <p14:tracePt t="18882" x="7146925" y="3992563"/>
          <p14:tracePt t="18886" x="7223125" y="3979863"/>
          <p14:tracePt t="18891" x="7297738" y="3979863"/>
          <p14:tracePt t="18895" x="7385050" y="3979863"/>
          <p14:tracePt t="18914" x="7735888" y="3979863"/>
          <p14:tracePt t="18921" x="7797800" y="3979863"/>
          <p14:tracePt t="18925" x="7861300" y="3979863"/>
          <p14:tracePt t="18931" x="7910513" y="3979863"/>
          <p14:tracePt t="18933" x="7948613" y="3979863"/>
          <p14:tracePt t="18937" x="7986713" y="3992563"/>
          <p14:tracePt t="18941" x="8023225" y="4005263"/>
          <p14:tracePt t="18945" x="8061325" y="4005263"/>
          <p14:tracePt t="18950" x="8099425" y="4017963"/>
          <p14:tracePt t="18952" x="8110538" y="4017963"/>
          <p14:tracePt t="18957" x="8123238" y="4029075"/>
          <p14:tracePt t="18962" x="8135938" y="4041775"/>
          <p14:tracePt t="18965" x="8148638" y="4054475"/>
          <p14:tracePt t="18969" x="8161338" y="4054475"/>
          <p14:tracePt t="18972" x="8161338" y="4067175"/>
          <p14:tracePt t="18982" x="8161338" y="4092575"/>
          <p14:tracePt t="18987" x="8161338" y="4105275"/>
          <p14:tracePt t="18991" x="8174038" y="4117975"/>
          <p14:tracePt t="18997" x="8174038" y="4141788"/>
          <p14:tracePt t="19002" x="8174038" y="4154488"/>
          <p14:tracePt t="19006" x="8174038" y="4179888"/>
          <p14:tracePt t="19010" x="8174038" y="4217988"/>
          <p14:tracePt t="19014" x="8174038" y="4230688"/>
          <p14:tracePt t="19019" x="8174038" y="4254500"/>
          <p14:tracePt t="19023" x="8174038" y="4267200"/>
          <p14:tracePt t="19026" x="8161338" y="4292600"/>
          <p14:tracePt t="19030" x="8161338" y="4330700"/>
          <p14:tracePt t="19035" x="8135938" y="4341813"/>
          <p14:tracePt t="19039" x="8123238" y="4367213"/>
          <p14:tracePt t="19046" x="8099425" y="4405313"/>
          <p14:tracePt t="19048" x="8086725" y="4418013"/>
          <p14:tracePt t="19053" x="8048625" y="4454525"/>
          <p14:tracePt t="19057" x="8035925" y="4479925"/>
          <p14:tracePt t="19061" x="8010525" y="4492625"/>
          <p14:tracePt t="19065" x="7999413" y="4518025"/>
          <p14:tracePt t="19069" x="7986713" y="4518025"/>
          <p14:tracePt t="19073" x="7961313" y="4543425"/>
          <p14:tracePt t="19077" x="7948613" y="4567238"/>
          <p14:tracePt t="19081" x="7910513" y="4592638"/>
          <p14:tracePt t="19085" x="7910513" y="4605338"/>
          <p14:tracePt t="19088" x="7886700" y="4618038"/>
          <p14:tracePt t="19093" x="7861300" y="4630738"/>
          <p14:tracePt t="19098" x="7835900" y="4630738"/>
          <p14:tracePt t="19100" x="7810500" y="4656138"/>
          <p14:tracePt t="19107" x="7785100" y="4667250"/>
          <p14:tracePt t="19112" x="7773988" y="4667250"/>
          <p14:tracePt t="19115" x="7748588" y="4679950"/>
          <p14:tracePt t="19119" x="7723188" y="4692650"/>
          <p14:tracePt t="19123" x="7710488" y="4692650"/>
          <p14:tracePt t="19127" x="7685088" y="4692650"/>
          <p14:tracePt t="19131" x="7673975" y="4692650"/>
          <p14:tracePt t="19135" x="7635875" y="4692650"/>
          <p14:tracePt t="19139" x="7623175" y="4692650"/>
          <p14:tracePt t="19144" x="7585075" y="4692650"/>
          <p14:tracePt t="19148" x="7572375" y="4692650"/>
          <p14:tracePt t="19150" x="7535863" y="4692650"/>
          <p14:tracePt t="19154" x="7523163" y="4692650"/>
          <p14:tracePt t="19159" x="7485063" y="4692650"/>
          <p14:tracePt t="19162" x="7448550" y="4692650"/>
          <p14:tracePt t="19168" x="7435850" y="4692650"/>
          <p14:tracePt t="19172" x="7410450" y="4692650"/>
          <p14:tracePt t="19176" x="7385050" y="4692650"/>
          <p14:tracePt t="19181" x="7359650" y="4679950"/>
          <p14:tracePt t="19184" x="7323138" y="4667250"/>
          <p14:tracePt t="19188" x="7297738" y="4667250"/>
          <p14:tracePt t="19193" x="7259638" y="4656138"/>
          <p14:tracePt t="19197" x="7223125" y="4643438"/>
          <p14:tracePt t="19200" x="7210425" y="4643438"/>
          <p14:tracePt t="19204" x="7172325" y="4618038"/>
          <p14:tracePt t="19209" x="7134225" y="4618038"/>
          <p14:tracePt t="19213" x="7097713" y="4592638"/>
          <p14:tracePt t="19217" x="7085013" y="4592638"/>
          <p14:tracePt t="19220" x="7059613" y="4579938"/>
          <p14:tracePt t="19224" x="7034213" y="4579938"/>
          <p14:tracePt t="19234" x="7010400" y="4579938"/>
          <p14:tracePt t="19238" x="6997700" y="4567238"/>
          <p14:tracePt t="19242" x="6959600" y="4554538"/>
          <p14:tracePt t="19250" x="6946900" y="4554538"/>
          <p14:tracePt t="19254" x="6921500" y="4554538"/>
          <p14:tracePt t="19262" x="6910388" y="4543425"/>
          <p14:tracePt t="19266" x="6897688" y="4543425"/>
          <p14:tracePt t="19275" x="6884988" y="4543425"/>
          <p14:tracePt t="19278" x="6872288" y="4543425"/>
          <p14:tracePt t="19294" x="6859588" y="4543425"/>
          <p14:tracePt t="19297" x="6846888" y="4530725"/>
          <p14:tracePt t="19304" x="6834188" y="4518025"/>
          <p14:tracePt t="19316" x="6821488" y="4518025"/>
          <p14:tracePt t="19320" x="6821488" y="4505325"/>
          <p14:tracePt t="19325" x="6808788" y="4492625"/>
          <p14:tracePt t="19329" x="6797675" y="4492625"/>
          <p14:tracePt t="19341" x="6784975" y="4467225"/>
          <p14:tracePt t="19346" x="6772275" y="4467225"/>
          <p14:tracePt t="19349" x="6759575" y="4454525"/>
          <p14:tracePt t="19354" x="6759575" y="4443413"/>
          <p14:tracePt t="19359" x="6746875" y="4430713"/>
          <p14:tracePt t="19366" x="6721475" y="4405313"/>
          <p14:tracePt t="19375" x="6721475" y="4392613"/>
          <p14:tracePt t="19380" x="6708775" y="4379913"/>
          <p14:tracePt t="19382" x="6708775" y="4367213"/>
          <p14:tracePt t="19391" x="6708775" y="4354513"/>
          <p14:tracePt t="19395" x="6708775" y="4341813"/>
          <p14:tracePt t="19402" x="6696075" y="4330700"/>
          <p14:tracePt t="19407" x="6696075" y="4318000"/>
          <p14:tracePt t="19420" x="6696075" y="4305300"/>
          <p14:tracePt t="19437" x="6696075" y="4292600"/>
          <p14:tracePt t="19445" x="6696075" y="4279900"/>
          <p14:tracePt t="19448" x="6696075" y="4267200"/>
          <p14:tracePt t="19452" x="6696075" y="4241800"/>
          <p14:tracePt t="19461" x="6696075" y="4230688"/>
          <p14:tracePt t="19468" x="6708775" y="4230688"/>
          <p14:tracePt t="19472" x="6721475" y="4217988"/>
          <p14:tracePt t="19478" x="6734175" y="4217988"/>
          <p14:tracePt t="19483" x="6734175" y="4179888"/>
          <p14:tracePt t="19487" x="6759575" y="4167188"/>
          <p14:tracePt t="19491" x="6784975" y="4154488"/>
          <p14:tracePt t="19496" x="6797675" y="4141788"/>
          <p14:tracePt t="19498" x="6821488" y="4141788"/>
          <p14:tracePt t="19502" x="6846888" y="4129088"/>
          <p14:tracePt t="19507" x="6872288" y="4117975"/>
          <p14:tracePt t="19511" x="6910388" y="4105275"/>
          <p14:tracePt t="19515" x="6921500" y="4105275"/>
          <p14:tracePt t="19519" x="6959600" y="4092575"/>
          <p14:tracePt t="19523" x="6997700" y="4092575"/>
          <p14:tracePt t="19527" x="7034213" y="4079875"/>
          <p14:tracePt t="19530" x="7072313" y="4079875"/>
          <p14:tracePt t="19535" x="7123113" y="4067175"/>
          <p14:tracePt t="19541" x="7159625" y="4067175"/>
          <p14:tracePt t="19546" x="7185025" y="4067175"/>
          <p14:tracePt t="19548" x="7210425" y="4067175"/>
          <p14:tracePt t="19553" x="7235825" y="4067175"/>
          <p14:tracePt t="19557" x="7259638" y="4067175"/>
          <p14:tracePt t="19561" x="7285038" y="4067175"/>
          <p14:tracePt t="19564" x="7297738" y="4067175"/>
          <p14:tracePt t="19568" x="7335838" y="4067175"/>
          <p14:tracePt t="19578" x="7359650" y="4067175"/>
          <p14:tracePt t="19582" x="7372350" y="4067175"/>
          <p14:tracePt t="19585" x="7385050" y="4067175"/>
          <p14:tracePt t="19588" x="7397750" y="4067175"/>
          <p14:tracePt t="19594" x="7410450" y="4067175"/>
          <p14:tracePt t="19602" x="7423150" y="4067175"/>
          <p14:tracePt t="19614" x="7435850" y="4067175"/>
          <p14:tracePt t="19623" x="7448550" y="4079875"/>
          <p14:tracePt t="19628" x="7448550" y="4092575"/>
          <p14:tracePt t="19630" x="7448550" y="4105275"/>
          <p14:tracePt t="19635" x="7448550" y="4117975"/>
          <p14:tracePt t="19638" x="7448550" y="4129088"/>
          <p14:tracePt t="19644" x="7448550" y="4141788"/>
          <p14:tracePt t="19647" x="7459663" y="4154488"/>
          <p14:tracePt t="19651" x="7459663" y="4167188"/>
          <p14:tracePt t="19656" x="7459663" y="4179888"/>
          <p14:tracePt t="19659" x="7459663" y="4192588"/>
          <p14:tracePt t="19664" x="7459663" y="4205288"/>
          <p14:tracePt t="19669" x="7459663" y="4217988"/>
          <p14:tracePt t="19673" x="7459663" y="4230688"/>
          <p14:tracePt t="19677" x="7459663" y="4241800"/>
          <p14:tracePt t="19681" x="7459663" y="4254500"/>
          <p14:tracePt t="19689" x="7459663" y="4267200"/>
          <p14:tracePt t="19692" x="7459663" y="4279900"/>
          <p14:tracePt t="19696" x="7459663" y="4292600"/>
          <p14:tracePt t="19700" x="7459663" y="4305300"/>
          <p14:tracePt t="19704" x="7459663" y="4318000"/>
          <p14:tracePt t="19709" x="7459663" y="4330700"/>
          <p14:tracePt t="19721" x="7459663" y="4341813"/>
          <p14:tracePt t="19726" x="7459663" y="4354513"/>
          <p14:tracePt t="19783" x="7459663" y="4367213"/>
          <p14:tracePt t="19799" x="7459663" y="4379913"/>
          <p14:tracePt t="20214" x="7448550" y="4379913"/>
          <p14:tracePt t="20936" x="7435850" y="4379913"/>
          <p14:tracePt t="20944" x="7423150" y="4392613"/>
          <p14:tracePt t="20960" x="7423150" y="4405313"/>
          <p14:tracePt t="20968" x="7410450" y="4418013"/>
          <p14:tracePt t="20974" x="7385050" y="4430713"/>
          <p14:tracePt t="20975" x="7372350" y="4443413"/>
          <p14:tracePt t="20980" x="7372350" y="4454525"/>
          <p14:tracePt t="20984" x="7359650" y="4467225"/>
          <p14:tracePt t="20990" x="7335838" y="4492625"/>
          <p14:tracePt t="20999" x="7297738" y="4530725"/>
          <p14:tracePt t="21004" x="7272338" y="4554538"/>
          <p14:tracePt t="21007" x="7259638" y="4554538"/>
          <p14:tracePt t="21015" x="7223125" y="4579938"/>
          <p14:tracePt t="21018" x="7197725" y="4605338"/>
          <p14:tracePt t="21021" x="7185025" y="4618038"/>
          <p14:tracePt t="21026" x="7146925" y="4630738"/>
          <p14:tracePt t="21033" x="7110413" y="4667250"/>
          <p14:tracePt t="21037" x="7072313" y="4679950"/>
          <p14:tracePt t="21043" x="7034213" y="4705350"/>
          <p14:tracePt t="21049" x="6959600" y="4756150"/>
          <p14:tracePt t="21054" x="6921500" y="4768850"/>
          <p14:tracePt t="21058" x="6872288" y="4779963"/>
          <p14:tracePt t="21066" x="6797675" y="4818063"/>
          <p14:tracePt t="21071" x="6746875" y="4818063"/>
          <p14:tracePt t="21077" x="6721475" y="4818063"/>
          <p14:tracePt t="21083" x="6608763" y="4856163"/>
          <p14:tracePt t="21087" x="6584950" y="4868863"/>
          <p14:tracePt t="21099" x="6459538" y="4892675"/>
          <p14:tracePt t="21103" x="6421438" y="4892675"/>
          <p14:tracePt t="21109" x="6383338" y="4892675"/>
          <p14:tracePt t="21116" x="6270625" y="4918075"/>
          <p14:tracePt t="21120" x="6208713" y="4930775"/>
          <p14:tracePt t="21124" x="6146800" y="4930775"/>
          <p14:tracePt t="21128" x="6096000" y="4930775"/>
          <p14:tracePt t="21131" x="6008688" y="4943475"/>
          <p14:tracePt t="21136" x="5921375" y="4956175"/>
          <p14:tracePt t="21145" x="5783263" y="4968875"/>
          <p14:tracePt t="21148" x="5695950" y="4981575"/>
          <p14:tracePt t="21153" x="5632450" y="4981575"/>
          <p14:tracePt t="21156" x="5545138" y="4992688"/>
          <p14:tracePt t="21162" x="5470525" y="5005388"/>
          <p14:tracePt t="21164" x="5383213" y="5005388"/>
          <p14:tracePt t="21169" x="5307013" y="5018088"/>
          <p14:tracePt t="21179" x="5170488" y="5018088"/>
          <p14:tracePt t="21182" x="5094288" y="5018088"/>
          <p14:tracePt t="21184" x="5006975" y="5018088"/>
          <p14:tracePt t="21189" x="4945063" y="5030788"/>
          <p14:tracePt t="21193" x="4894263" y="5030788"/>
          <p14:tracePt t="21199" x="4806950" y="5030788"/>
          <p14:tracePt t="21204" x="4719638" y="5030788"/>
          <p14:tracePt t="21207" x="4656138" y="5030788"/>
          <p14:tracePt t="21211" x="4581525" y="5030788"/>
          <p14:tracePt t="21213" x="4530725" y="5030788"/>
          <p14:tracePt t="21220" x="4468813" y="5030788"/>
          <p14:tracePt t="21222" x="4394200" y="5030788"/>
          <p14:tracePt t="21227" x="4343400" y="5030788"/>
          <p14:tracePt t="21230" x="4294188" y="5030788"/>
          <p14:tracePt t="21236" x="4230688" y="5030788"/>
          <p14:tracePt t="21239" x="4181475" y="5030788"/>
          <p14:tracePt t="21243" x="4117975" y="5030788"/>
          <p14:tracePt t="21246" x="4081463" y="5043488"/>
          <p14:tracePt t="21251" x="4030663" y="5043488"/>
          <p14:tracePt t="21254" x="3979863" y="5043488"/>
          <p14:tracePt t="21261" x="3943350" y="5043488"/>
          <p14:tracePt t="21264" x="3905250" y="5043488"/>
          <p14:tracePt t="21269" x="3867150" y="5043488"/>
          <p14:tracePt t="21273" x="3830638" y="5043488"/>
          <p14:tracePt t="21276" x="3792538" y="5043488"/>
          <p14:tracePt t="21280" x="3756025" y="5043488"/>
          <p14:tracePt t="21284" x="3717925" y="5043488"/>
          <p14:tracePt t="21288" x="3679825" y="5043488"/>
          <p14:tracePt t="21294" x="3643313" y="5043488"/>
          <p14:tracePt t="21297" x="3592513" y="5043488"/>
          <p14:tracePt t="21302" x="3554413" y="5043488"/>
          <p14:tracePt t="21305" x="3541713" y="5043488"/>
          <p14:tracePt t="21309" x="3517900" y="5043488"/>
          <p14:tracePt t="21313" x="3492500" y="5043488"/>
          <p14:tracePt t="21317" x="3441700" y="5043488"/>
          <p14:tracePt t="21323" x="3392488" y="5043488"/>
          <p14:tracePt t="21326" x="3354388" y="5043488"/>
          <p14:tracePt t="21330" x="3317875" y="5043488"/>
          <p14:tracePt t="21334" x="3292475" y="5043488"/>
          <p14:tracePt t="21338" x="3267075" y="5043488"/>
          <p14:tracePt t="21342" x="3228975" y="5043488"/>
          <p14:tracePt t="21346" x="3205163" y="5043488"/>
          <p14:tracePt t="21350" x="3154363" y="5043488"/>
          <p14:tracePt t="21354" x="3116263" y="5043488"/>
          <p14:tracePt t="21360" x="3092450" y="5043488"/>
          <p14:tracePt t="21363" x="3067050" y="5043488"/>
          <p14:tracePt t="21367" x="3041650" y="5043488"/>
          <p14:tracePt t="21370" x="3003550" y="5043488"/>
          <p14:tracePt t="21376" x="2967038" y="5043488"/>
          <p14:tracePt t="21379" x="2941638" y="5043488"/>
          <p14:tracePt t="21384" x="2916238" y="5043488"/>
          <p14:tracePt t="21388" x="2890838" y="5043488"/>
          <p14:tracePt t="21392" x="2867025" y="5043488"/>
          <p14:tracePt t="21396" x="2841625" y="5043488"/>
          <p14:tracePt t="21400" x="2816225" y="5043488"/>
          <p14:tracePt t="21404" x="2790825" y="5043488"/>
          <p14:tracePt t="21410" x="2754313" y="5043488"/>
          <p14:tracePt t="21413" x="2741613" y="5056188"/>
          <p14:tracePt t="21416" x="2703513" y="5056188"/>
          <p14:tracePt t="21420" x="2667000" y="5056188"/>
          <p14:tracePt t="21426" x="2654300" y="5056188"/>
          <p14:tracePt t="21429" x="2628900" y="5056188"/>
          <p14:tracePt t="21433" x="2590800" y="5056188"/>
          <p14:tracePt t="21436" x="2578100" y="5056188"/>
          <p14:tracePt t="21442" x="2554288" y="5056188"/>
          <p14:tracePt t="21446" x="2541588" y="5056188"/>
          <p14:tracePt t="21450" x="2516188" y="5056188"/>
          <p14:tracePt t="21454" x="2478088" y="5056188"/>
          <p14:tracePt t="21460" x="2452688" y="5056188"/>
          <p14:tracePt t="21463" x="2416175" y="5056188"/>
          <p14:tracePt t="21466" x="2378075" y="5056188"/>
          <p14:tracePt t="21471" x="2352675" y="5056188"/>
          <p14:tracePt t="21476" x="2328863" y="5056188"/>
          <p14:tracePt t="21479" x="2316163" y="5056188"/>
          <p14:tracePt t="21482" x="2290763" y="5056188"/>
          <p14:tracePt t="21486" x="2265363" y="5056188"/>
          <p14:tracePt t="21491" x="2252663" y="5056188"/>
          <p14:tracePt t="21495" x="2228850" y="5056188"/>
          <p14:tracePt t="21498" x="2190750" y="5056188"/>
          <p14:tracePt t="21502" x="2178050" y="5056188"/>
          <p14:tracePt t="21510" x="2139950" y="5056188"/>
          <p14:tracePt t="21512" x="2116138" y="5056188"/>
          <p14:tracePt t="21516" x="2078038" y="5056188"/>
          <p14:tracePt t="21521" x="2039938" y="5056188"/>
          <p14:tracePt t="21525" x="2003425" y="5056188"/>
          <p14:tracePt t="21529" x="1965325" y="5056188"/>
          <p14:tracePt t="21532" x="1927225" y="5056188"/>
          <p14:tracePt t="21537" x="1914525" y="5056188"/>
          <p14:tracePt t="21543" x="1890713" y="5056188"/>
          <p14:tracePt t="21546" x="1878013" y="5056188"/>
          <p14:tracePt t="21550" x="1852613" y="5056188"/>
          <p14:tracePt t="21553" x="1814513" y="5056188"/>
          <p14:tracePt t="21556" x="1778000" y="5056188"/>
          <p14:tracePt t="21561" x="1752600" y="5056188"/>
          <p14:tracePt t="21564" x="1727200" y="5056188"/>
          <p14:tracePt t="21570" x="1701800" y="5056188"/>
          <p14:tracePt t="21575" x="1677988" y="5056188"/>
          <p14:tracePt t="21580" x="1652588" y="5056188"/>
          <p14:tracePt t="21584" x="1627188" y="5068888"/>
          <p14:tracePt t="21588" x="1589088" y="5068888"/>
          <p14:tracePt t="21592" x="1577975" y="5068888"/>
          <p14:tracePt t="21596" x="1552575" y="5068888"/>
          <p14:tracePt t="21598" x="1527175" y="5068888"/>
          <p14:tracePt t="21602" x="1514475" y="5068888"/>
          <p14:tracePt t="21606" x="1501775" y="5068888"/>
          <p14:tracePt t="21612" x="1489075" y="5068888"/>
          <p14:tracePt t="21614" x="1476375" y="5068888"/>
          <p14:tracePt t="21622" x="1465263" y="5068888"/>
          <p14:tracePt t="21627" x="1452563" y="5068888"/>
          <p14:tracePt t="21632" x="1439863" y="5068888"/>
          <p14:tracePt t="21645" x="1427163" y="5068888"/>
          <p14:tracePt t="21656" x="1414463" y="5068888"/>
          <p14:tracePt t="21664" x="1401763" y="5068888"/>
          <p14:tracePt t="21800" x="1401763" y="5081588"/>
          <p14:tracePt t="21856" x="1401763" y="5092700"/>
          <p14:tracePt t="21912" x="1414463" y="5092700"/>
          <p14:tracePt t="21916" x="1427163" y="5092700"/>
          <p14:tracePt t="21920" x="1452563" y="5092700"/>
          <p14:tracePt t="21926" x="1465263" y="5092700"/>
          <p14:tracePt t="21929" x="1476375" y="5092700"/>
          <p14:tracePt t="21932" x="1489075" y="5092700"/>
          <p14:tracePt t="21936" x="1501775" y="5092700"/>
          <p14:tracePt t="21947" x="1514475" y="5092700"/>
          <p14:tracePt t="21951" x="1552575" y="5092700"/>
          <p14:tracePt t="21959" x="1565275" y="5092700"/>
          <p14:tracePt t="21962" x="1589088" y="5092700"/>
          <p14:tracePt t="21966" x="1614488" y="5092700"/>
          <p14:tracePt t="21970" x="1665288" y="5092700"/>
          <p14:tracePt t="21975" x="1677988" y="5092700"/>
          <p14:tracePt t="21979" x="1701800" y="5092700"/>
          <p14:tracePt t="21982" x="1739900" y="5092700"/>
          <p14:tracePt t="21986" x="1752600" y="5092700"/>
          <p14:tracePt t="21991" x="1790700" y="5092700"/>
          <p14:tracePt t="21995" x="1839913" y="5092700"/>
          <p14:tracePt t="21998" x="1878013" y="5092700"/>
          <p14:tracePt t="22004" x="1914525" y="5092700"/>
          <p14:tracePt t="22009" x="1952625" y="5092700"/>
          <p14:tracePt t="22013" x="1978025" y="5092700"/>
          <p14:tracePt t="22016" x="2014538" y="5092700"/>
          <p14:tracePt t="22020" x="2052638" y="5092700"/>
          <p14:tracePt t="22024" x="2090738" y="5092700"/>
          <p14:tracePt t="22029" x="2127250" y="5092700"/>
          <p14:tracePt t="22033" x="2178050" y="5092700"/>
          <p14:tracePt t="22036" x="2228850" y="5092700"/>
          <p14:tracePt t="22041" x="2265363" y="5092700"/>
          <p14:tracePt t="22045" x="2303463" y="5092700"/>
          <p14:tracePt t="22048" x="2352675" y="5092700"/>
          <p14:tracePt t="22052" x="2390775" y="5092700"/>
          <p14:tracePt t="22056" x="2428875" y="5092700"/>
          <p14:tracePt t="22060" x="2465388" y="5092700"/>
          <p14:tracePt t="22066" x="2503488" y="5092700"/>
          <p14:tracePt t="22070" x="2554288" y="5092700"/>
          <p14:tracePt t="22075" x="2590800" y="5092700"/>
          <p14:tracePt t="22079" x="2628900" y="5092700"/>
          <p14:tracePt t="22082" x="2678113" y="5092700"/>
          <p14:tracePt t="22086" x="2716213" y="5092700"/>
          <p14:tracePt t="22091" x="2754313" y="5092700"/>
          <p14:tracePt t="22095" x="2790825" y="5092700"/>
          <p14:tracePt t="22098" x="2828925" y="5092700"/>
          <p14:tracePt t="22102" x="2879725" y="5092700"/>
          <p14:tracePt t="22106" x="2916238" y="5092700"/>
          <p14:tracePt t="22111" x="2954338" y="5092700"/>
          <p14:tracePt t="22114" x="3003550" y="5092700"/>
          <p14:tracePt t="22118" x="3016250" y="5092700"/>
          <p14:tracePt t="22122" x="3041650" y="5092700"/>
          <p14:tracePt t="22128" x="3079750" y="5092700"/>
          <p14:tracePt t="22132" x="3092450" y="5092700"/>
          <p14:tracePt t="22136" x="3128963" y="5092700"/>
          <p14:tracePt t="22141" x="3154363" y="5092700"/>
          <p14:tracePt t="22146" x="3192463" y="5092700"/>
          <p14:tracePt t="22148" x="3228975" y="5092700"/>
          <p14:tracePt t="22152" x="3254375" y="5092700"/>
          <p14:tracePt t="22156" x="3305175" y="5092700"/>
          <p14:tracePt t="22160" x="3317875" y="5092700"/>
          <p14:tracePt t="22164" x="3354388" y="5092700"/>
          <p14:tracePt t="22168" x="3379788" y="5092700"/>
          <p14:tracePt t="22179" x="3429000" y="5092700"/>
          <p14:tracePt t="22180" x="3467100" y="5092700"/>
          <p14:tracePt t="22184" x="3479800" y="5092700"/>
          <p14:tracePt t="22191" x="3505200" y="5092700"/>
          <p14:tracePt t="22194" x="3541713" y="5092700"/>
          <p14:tracePt t="22199" x="3554413" y="5092700"/>
          <p14:tracePt t="22203" x="3579813" y="5092700"/>
          <p14:tracePt t="22207" x="3605213" y="5092700"/>
          <p14:tracePt t="22211" x="3630613" y="5092700"/>
          <p14:tracePt t="22213" x="3654425" y="5092700"/>
          <p14:tracePt t="22219" x="3667125" y="5092700"/>
          <p14:tracePt t="22223" x="3692525" y="5092700"/>
          <p14:tracePt t="22226" x="3717925" y="5092700"/>
          <p14:tracePt t="22230" x="3743325" y="5092700"/>
          <p14:tracePt t="22235" x="3767138" y="5092700"/>
          <p14:tracePt t="22238" x="3779838" y="5092700"/>
          <p14:tracePt t="22244" x="3805238" y="5092700"/>
          <p14:tracePt t="22246" x="3830638" y="5092700"/>
          <p14:tracePt t="22252" x="3843338" y="5092700"/>
          <p14:tracePt t="22257" x="3867150" y="5092700"/>
          <p14:tracePt t="22262" x="3892550" y="5092700"/>
          <p14:tracePt t="22264" x="3905250" y="5092700"/>
          <p14:tracePt t="22269" x="3930650" y="5092700"/>
          <p14:tracePt t="22272" x="3943350" y="5092700"/>
          <p14:tracePt t="22282" x="3968750" y="5092700"/>
          <p14:tracePt t="22285" x="3992563" y="5092700"/>
          <p14:tracePt t="22288" x="4005263" y="5092700"/>
          <p14:tracePt t="22301" x="4030663" y="5092700"/>
          <p14:tracePt t="22311" x="4056063" y="5092700"/>
          <p14:tracePt t="22315" x="4068763" y="5092700"/>
          <p14:tracePt t="22319" x="4081463" y="5092700"/>
          <p14:tracePt t="22322" x="4092575" y="5092700"/>
          <p14:tracePt t="22328" x="4105275" y="5092700"/>
          <p14:tracePt t="22335" x="4130675" y="5092700"/>
          <p14:tracePt t="22343" x="4143375" y="5092700"/>
          <p14:tracePt t="22347" x="4156075" y="5092700"/>
          <p14:tracePt t="22350" x="4168775" y="5092700"/>
          <p14:tracePt t="22355" x="4181475" y="5092700"/>
          <p14:tracePt t="22363" x="4192588" y="5092700"/>
          <p14:tracePt t="22366" x="4205288" y="5092700"/>
          <p14:tracePt t="22371" x="4217988" y="5092700"/>
          <p14:tracePt t="22380" x="4230688" y="5092700"/>
          <p14:tracePt t="22385" x="4243388" y="5092700"/>
          <p14:tracePt t="22389" x="4256088" y="5092700"/>
          <p14:tracePt t="22393" x="4268788" y="5092700"/>
          <p14:tracePt t="22401" x="4281488" y="5092700"/>
          <p14:tracePt t="22412" x="4305300" y="5092700"/>
          <p14:tracePt t="22415" x="4330700" y="5092700"/>
          <p14:tracePt t="22417" x="4343400" y="5092700"/>
          <p14:tracePt t="22421" x="4356100" y="5092700"/>
          <p14:tracePt t="22425" x="4368800" y="5092700"/>
          <p14:tracePt t="22430" x="4381500" y="5092700"/>
          <p14:tracePt t="22433" x="4406900" y="5092700"/>
          <p14:tracePt t="22442" x="4430713" y="5092700"/>
          <p14:tracePt t="22447" x="4443413" y="5092700"/>
          <p14:tracePt t="22451" x="4468813" y="5092700"/>
          <p14:tracePt t="22455" x="4481513" y="5092700"/>
          <p14:tracePt t="22459" x="4506913" y="5092700"/>
          <p14:tracePt t="22462" x="4518025" y="5092700"/>
          <p14:tracePt t="22466" x="4543425" y="5092700"/>
          <p14:tracePt t="22471" x="4556125" y="5092700"/>
          <p14:tracePt t="22474" x="4581525" y="5092700"/>
          <p14:tracePt t="22479" x="4594225" y="5092700"/>
          <p14:tracePt t="22482" x="4606925" y="5092700"/>
          <p14:tracePt t="22486" x="4630738" y="5092700"/>
          <p14:tracePt t="22495" x="4643438" y="5092700"/>
          <p14:tracePt t="22501" x="4668838" y="5092700"/>
          <p14:tracePt t="22509" x="4694238" y="5092700"/>
          <p14:tracePt t="22513" x="4706938" y="5092700"/>
          <p14:tracePt t="22516" x="4719638" y="5092700"/>
          <p14:tracePt t="22520" x="4732338" y="5092700"/>
          <p14:tracePt t="22533" x="4743450" y="5092700"/>
          <p14:tracePt t="22537" x="4756150" y="5092700"/>
          <p14:tracePt t="22541" x="4768850" y="5092700"/>
          <p14:tracePt t="22562" x="4781550" y="5092700"/>
          <p14:tracePt t="22587" x="4806950" y="5092700"/>
          <p14:tracePt t="22602" x="4819650" y="5092700"/>
          <p14:tracePt t="22650" x="4832350" y="5092700"/>
          <p14:tracePt t="22747" x="4843463" y="5092700"/>
          <p14:tracePt t="22963" x="4856163" y="5092700"/>
          <p14:tracePt t="22971" x="4868863" y="5092700"/>
          <p14:tracePt t="23019" x="4881563" y="5092700"/>
          <p14:tracePt t="23027" x="4894263" y="5092700"/>
          <p14:tracePt t="23043" x="4906963" y="5092700"/>
          <p14:tracePt t="23059" x="4919663" y="5092700"/>
          <p14:tracePt t="23075" x="4932363" y="5092700"/>
          <p14:tracePt t="23082" x="4945063" y="5092700"/>
          <p14:tracePt t="23092" x="4956175" y="5092700"/>
          <p14:tracePt t="23098" x="4968875" y="5092700"/>
          <p14:tracePt t="23108" x="4981575" y="5092700"/>
          <p14:tracePt t="23112" x="4994275" y="5092700"/>
          <p14:tracePt t="23116" x="5006975" y="5081588"/>
          <p14:tracePt t="23125" x="5019675" y="5081588"/>
          <p14:tracePt t="23136" x="5032375" y="5081588"/>
          <p14:tracePt t="23141" x="5057775" y="5081588"/>
          <p14:tracePt t="23148" x="5068888" y="5081588"/>
          <p14:tracePt t="23157" x="5081588" y="5081588"/>
          <p14:tracePt t="23162" x="5094288" y="5081588"/>
          <p14:tracePt t="23179" x="5132388" y="5081588"/>
          <p14:tracePt t="23182" x="5145088" y="5081588"/>
          <p14:tracePt t="23196" x="5170488" y="5081588"/>
          <p14:tracePt t="23198" x="5181600" y="5081588"/>
          <p14:tracePt t="23202" x="5194300" y="5081588"/>
          <p14:tracePt t="23214" x="5207000" y="5081588"/>
          <p14:tracePt t="23223" x="5219700" y="5081588"/>
          <p14:tracePt t="23241" x="5245100" y="5081588"/>
          <p14:tracePt t="23248" x="5257800" y="5081588"/>
          <p14:tracePt t="23253" x="5270500" y="5081588"/>
          <p14:tracePt t="23257" x="5281613" y="5081588"/>
          <p14:tracePt t="23262" x="5294313" y="5081588"/>
          <p14:tracePt t="23264" x="5307013" y="5081588"/>
          <p14:tracePt t="23273" x="5319713" y="5081588"/>
          <p14:tracePt t="23277" x="5332413" y="5081588"/>
          <p14:tracePt t="23280" x="5345113" y="5081588"/>
          <p14:tracePt t="23289" x="5357813" y="5081588"/>
          <p14:tracePt t="23292" x="5370513" y="5081588"/>
          <p14:tracePt t="23302" x="5383213" y="5081588"/>
          <p14:tracePt t="23314" x="5394325" y="5081588"/>
          <p14:tracePt t="23322" x="5407025" y="5081588"/>
          <p14:tracePt t="23330" x="5419725" y="5081588"/>
          <p14:tracePt t="23334" x="5419725" y="5068888"/>
          <p14:tracePt t="23338" x="5432425" y="5068888"/>
          <p14:tracePt t="23350" x="5445125" y="5068888"/>
          <p14:tracePt t="23362" x="5457825" y="5068888"/>
          <p14:tracePt t="23366" x="5470525" y="5068888"/>
          <p14:tracePt t="23382" x="5483225" y="5068888"/>
          <p14:tracePt t="23396" x="5495925" y="5068888"/>
          <p14:tracePt t="23402" x="5507038" y="5068888"/>
          <p14:tracePt t="23411" x="5532438" y="5056188"/>
          <p14:tracePt t="23414" x="5545138" y="5056188"/>
          <p14:tracePt t="23434" x="5557838" y="5056188"/>
          <p14:tracePt t="23438" x="5570538" y="5056188"/>
          <p14:tracePt t="23446" x="5583238" y="5056188"/>
          <p14:tracePt t="23450" x="5607050" y="5056188"/>
          <p14:tracePt t="23456" x="5619750" y="5056188"/>
          <p14:tracePt t="23459" x="5645150" y="5056188"/>
          <p14:tracePt t="23464" x="5657850" y="5056188"/>
          <p14:tracePt t="23469" x="5683250" y="5056188"/>
          <p14:tracePt t="23472" x="5695950" y="5056188"/>
          <p14:tracePt t="23476" x="5708650" y="5056188"/>
          <p14:tracePt t="23480" x="5719763" y="5056188"/>
          <p14:tracePt t="23485" x="5745163" y="5056188"/>
          <p14:tracePt t="23488" x="5757863" y="5056188"/>
          <p14:tracePt t="23493" x="5783263" y="5056188"/>
          <p14:tracePt t="23496" x="5795963" y="5056188"/>
          <p14:tracePt t="23500" x="5808663" y="5056188"/>
          <p14:tracePt t="23504" x="5821363" y="5056188"/>
          <p14:tracePt t="23509" x="5845175" y="5056188"/>
          <p14:tracePt t="23512" x="5857875" y="5056188"/>
          <p14:tracePt t="23518" x="5883275" y="5056188"/>
          <p14:tracePt t="23522" x="5895975" y="5056188"/>
          <p14:tracePt t="23527" x="5921375" y="5043488"/>
          <p14:tracePt t="23531" x="5932488" y="5043488"/>
          <p14:tracePt t="23534" x="5945188" y="5043488"/>
          <p14:tracePt t="23538" x="5970588" y="5030788"/>
          <p14:tracePt t="23543" x="5995988" y="5030788"/>
          <p14:tracePt t="23550" x="6021388" y="5030788"/>
          <p14:tracePt t="23559" x="6034088" y="5030788"/>
          <p14:tracePt t="23562" x="6045200" y="5030788"/>
          <p14:tracePt t="23566" x="6070600" y="5030788"/>
          <p14:tracePt t="23576" x="6083300" y="5030788"/>
          <p14:tracePt t="23584" x="6096000" y="5030788"/>
          <p14:tracePt t="23869" x="6108700" y="5018088"/>
          <p14:tracePt t="23873" x="6121400" y="5018088"/>
          <p14:tracePt t="23884" x="6121400" y="5005388"/>
          <p14:tracePt t="24077" x="6121400" y="4992688"/>
          <p14:tracePt t="24117" x="6121400" y="4981575"/>
          <p14:tracePt t="24133" x="6108700" y="4981575"/>
          <p14:tracePt t="24148" x="6096000" y="4968875"/>
          <p14:tracePt t="24168" x="6083300" y="4968875"/>
          <p14:tracePt t="24172" x="6070600" y="4956175"/>
          <p14:tracePt t="24178" x="6057900" y="4956175"/>
          <p14:tracePt t="24184" x="6034088" y="4956175"/>
          <p14:tracePt t="24194" x="6008688" y="4943475"/>
          <p14:tracePt t="24198" x="5983288" y="4930775"/>
          <p14:tracePt t="24202" x="5957888" y="4930775"/>
          <p14:tracePt t="24206" x="5945188" y="4930775"/>
          <p14:tracePt t="24211" x="5921375" y="4930775"/>
          <p14:tracePt t="24214" x="5908675" y="4930775"/>
          <p14:tracePt t="24218" x="5883275" y="4930775"/>
          <p14:tracePt t="24222" x="5845175" y="4905375"/>
          <p14:tracePt t="24227" x="5808663" y="4905375"/>
          <p14:tracePt t="24230" x="5783263" y="4905375"/>
          <p14:tracePt t="24234" x="5745163" y="4892675"/>
          <p14:tracePt t="24238" x="5708650" y="4892675"/>
          <p14:tracePt t="24242" x="5683250" y="4892675"/>
          <p14:tracePt t="24246" x="5645150" y="4879975"/>
          <p14:tracePt t="24253" x="5607050" y="4879975"/>
          <p14:tracePt t="24256" x="5570538" y="4868863"/>
          <p14:tracePt t="24262" x="5532438" y="4856163"/>
          <p14:tracePt t="24268" x="5483225" y="4856163"/>
          <p14:tracePt t="24272" x="5445125" y="4856163"/>
          <p14:tracePt t="24278" x="5407025" y="4856163"/>
          <p14:tracePt t="24280" x="5370513" y="4856163"/>
          <p14:tracePt t="24284" x="5332413" y="4843463"/>
          <p14:tracePt t="24288" x="5294313" y="4843463"/>
          <p14:tracePt t="24293" x="5257800" y="4830763"/>
          <p14:tracePt t="24296" x="5207000" y="4818063"/>
          <p14:tracePt t="24300" x="5157788" y="4805363"/>
          <p14:tracePt t="24304" x="5106988" y="4805363"/>
          <p14:tracePt t="24309" x="5057775" y="4805363"/>
          <p14:tracePt t="24314" x="5006975" y="4792663"/>
          <p14:tracePt t="24319" x="4956175" y="4792663"/>
          <p14:tracePt t="24322" x="4919663" y="4792663"/>
          <p14:tracePt t="24327" x="4881563" y="4792663"/>
          <p14:tracePt t="24330" x="4856163" y="4792663"/>
          <p14:tracePt t="24334" x="4819650" y="4792663"/>
          <p14:tracePt t="24338" x="4781550" y="4779963"/>
          <p14:tracePt t="24343" x="4732338" y="4779963"/>
          <p14:tracePt t="24348" x="4681538" y="4768850"/>
          <p14:tracePt t="24351" x="4643438" y="4756150"/>
          <p14:tracePt t="24354" x="4594225" y="4756150"/>
          <p14:tracePt t="24359" x="4556125" y="4756150"/>
          <p14:tracePt t="24363" x="4518025" y="4756150"/>
          <p14:tracePt t="24366" x="4481513" y="4756150"/>
          <p14:tracePt t="24370" x="4443413" y="4756150"/>
          <p14:tracePt t="24378" x="4406900" y="4743450"/>
          <p14:tracePt t="24380" x="4368800" y="4743450"/>
          <p14:tracePt t="24384" x="4330700" y="4743450"/>
          <p14:tracePt t="24388" x="4294188" y="4743450"/>
          <p14:tracePt t="24392" x="4256088" y="4743450"/>
          <p14:tracePt t="24396" x="4230688" y="4743450"/>
          <p14:tracePt t="24400" x="4192588" y="4743450"/>
          <p14:tracePt t="24404" x="4168775" y="4743450"/>
          <p14:tracePt t="24411" x="4130675" y="4743450"/>
          <p14:tracePt t="24414" x="4092575" y="4743450"/>
          <p14:tracePt t="24416" x="4056063" y="4743450"/>
          <p14:tracePt t="24421" x="4017963" y="4743450"/>
          <p14:tracePt t="24426" x="3979863" y="4743450"/>
          <p14:tracePt t="24429" x="3956050" y="4743450"/>
          <p14:tracePt t="24432" x="3917950" y="4743450"/>
          <p14:tracePt t="24438" x="3879850" y="4743450"/>
          <p14:tracePt t="24443" x="3856038" y="4743450"/>
          <p14:tracePt t="24447" x="3817938" y="4743450"/>
          <p14:tracePt t="24450" x="3792538" y="4743450"/>
          <p14:tracePt t="24454" x="3756025" y="4743450"/>
          <p14:tracePt t="24459" x="3717925" y="4743450"/>
          <p14:tracePt t="24463" x="3692525" y="4743450"/>
          <p14:tracePt t="24466" x="3667125" y="4743450"/>
          <p14:tracePt t="24470" x="3643313" y="4743450"/>
          <p14:tracePt t="24475" x="3617913" y="4743450"/>
          <p14:tracePt t="24479" x="3579813" y="4743450"/>
          <p14:tracePt t="24482" x="3554413" y="4743450"/>
          <p14:tracePt t="24486" x="3530600" y="4743450"/>
          <p14:tracePt t="24492" x="3492500" y="4743450"/>
          <p14:tracePt t="24496" x="3467100" y="4743450"/>
          <p14:tracePt t="24501" x="3454400" y="4743450"/>
          <p14:tracePt t="24505" x="3441700" y="4743450"/>
          <p14:tracePt t="24509" x="3417888" y="4743450"/>
          <p14:tracePt t="24513" x="3392488" y="4743450"/>
          <p14:tracePt t="24516" x="3354388" y="4743450"/>
          <p14:tracePt t="24520" x="3328988" y="4743450"/>
          <p14:tracePt t="24527" x="3305175" y="4743450"/>
          <p14:tracePt t="24529" x="3279775" y="4743450"/>
          <p14:tracePt t="24533" x="3254375" y="4743450"/>
          <p14:tracePt t="24536" x="3228975" y="4743450"/>
          <p14:tracePt t="24542" x="3192463" y="4743450"/>
          <p14:tracePt t="24546" x="3167063" y="4768850"/>
          <p14:tracePt t="24548" x="3141663" y="4768850"/>
          <p14:tracePt t="24552" x="3116263" y="4768850"/>
          <p14:tracePt t="24558" x="3092450" y="4768850"/>
          <p14:tracePt t="24564" x="3067050" y="4768850"/>
          <p14:tracePt t="24566" x="3028950" y="4792663"/>
          <p14:tracePt t="24573" x="2992438" y="4805363"/>
          <p14:tracePt t="24580" x="2941638" y="4818063"/>
          <p14:tracePt t="24582" x="2928938" y="4830763"/>
          <p14:tracePt t="24587" x="2916238" y="4830763"/>
          <p14:tracePt t="24593" x="2890838" y="4843463"/>
          <p14:tracePt t="24599" x="2828925" y="4843463"/>
          <p14:tracePt t="24602" x="2803525" y="4856163"/>
          <p14:tracePt t="24606" x="2778125" y="4868863"/>
          <p14:tracePt t="24611" x="2767013" y="4868863"/>
          <p14:tracePt t="24614" x="2741613" y="4868863"/>
          <p14:tracePt t="24618" x="2716213" y="4879975"/>
          <p14:tracePt t="24627" x="2690813" y="4879975"/>
          <p14:tracePt t="24631" x="2667000" y="4892675"/>
          <p14:tracePt t="24633" x="2654300" y="4892675"/>
          <p14:tracePt t="24636" x="2628900" y="4892675"/>
          <p14:tracePt t="24642" x="2603500" y="4905375"/>
          <p14:tracePt t="24646" x="2590800" y="4905375"/>
          <p14:tracePt t="24648" x="2578100" y="4918075"/>
          <p14:tracePt t="24652" x="2541588" y="4918075"/>
          <p14:tracePt t="24656" x="2541588" y="4930775"/>
          <p14:tracePt t="24663" x="2528888" y="4930775"/>
          <p14:tracePt t="24665" x="2516188" y="4930775"/>
          <p14:tracePt t="24668" x="2503488" y="4943475"/>
          <p14:tracePt t="24672" x="2490788" y="4943475"/>
          <p14:tracePt t="24678" x="2465388" y="4956175"/>
          <p14:tracePt t="24680" x="2465388" y="4968875"/>
          <p14:tracePt t="24686" x="2441575" y="4968875"/>
          <p14:tracePt t="24691" x="2428875" y="4968875"/>
          <p14:tracePt t="24695" x="2416175" y="4968875"/>
          <p14:tracePt t="24698" x="2403475" y="4981575"/>
          <p14:tracePt t="24702" x="2390775" y="4992688"/>
          <p14:tracePt t="24711" x="2378075" y="4992688"/>
          <p14:tracePt t="24718" x="2365375" y="5005388"/>
          <p14:tracePt t="24727" x="2352675" y="5018088"/>
          <p14:tracePt t="24730" x="2339975" y="5018088"/>
          <p14:tracePt t="24734" x="2328863" y="5018088"/>
          <p14:tracePt t="24742" x="2316163" y="5043488"/>
          <p14:tracePt t="24749" x="2303463" y="5043488"/>
          <p14:tracePt t="24754" x="2290763" y="5056188"/>
          <p14:tracePt t="24761" x="2278063" y="5056188"/>
          <p14:tracePt t="24764" x="2265363" y="5068888"/>
          <p14:tracePt t="24768" x="2252663" y="5081588"/>
          <p14:tracePt t="24784" x="2239963" y="5092700"/>
          <p14:tracePt t="24792" x="2228850" y="5105400"/>
          <p14:tracePt t="24804" x="2228850" y="5130800"/>
          <p14:tracePt t="24814" x="2216150" y="5143500"/>
          <p14:tracePt t="24828" x="2203450" y="5156200"/>
          <p14:tracePt t="24832" x="2203450" y="5168900"/>
          <p14:tracePt t="24838" x="2203450" y="5181600"/>
          <p14:tracePt t="24846" x="2190750" y="5181600"/>
          <p14:tracePt t="24850" x="2190750" y="5194300"/>
          <p14:tracePt t="24859" x="2178050" y="5218113"/>
          <p14:tracePt t="24866" x="2165350" y="5230813"/>
          <p14:tracePt t="24876" x="2152650" y="5230813"/>
          <p14:tracePt t="24884" x="2152650" y="5256213"/>
          <p14:tracePt t="24888" x="2152650" y="5268913"/>
          <p14:tracePt t="24892" x="2139950" y="5268913"/>
          <p14:tracePt t="24900" x="2139950" y="5281613"/>
          <p14:tracePt t="24910" x="2139950" y="5294313"/>
          <p14:tracePt t="24913" x="2127250" y="5294313"/>
          <p14:tracePt t="24916" x="2116138" y="5305425"/>
          <p14:tracePt t="24921" x="2116138" y="5318125"/>
          <p14:tracePt t="24926" x="2116138" y="5330825"/>
          <p14:tracePt t="24934" x="2103438" y="5330825"/>
          <p14:tracePt t="24939" x="2103438" y="5343525"/>
          <p14:tracePt t="24950" x="2103438" y="5356225"/>
          <p14:tracePt t="24954" x="2103438" y="5368925"/>
          <p14:tracePt t="24959" x="2090738" y="5381625"/>
          <p14:tracePt t="24980" x="2078038" y="5394325"/>
          <p14:tracePt t="25110" x="2065338" y="5394325"/>
          <p14:tracePt t="25150" x="2065338" y="5407025"/>
          <p14:tracePt t="25191" x="2052638" y="5407025"/>
          <p14:tracePt t="25262" x="2052638" y="5418138"/>
          <p14:tracePt t="25366" x="2065338" y="5418138"/>
          <p14:tracePt t="25376" x="2078038" y="5418138"/>
          <p14:tracePt t="25379" x="2090738" y="5418138"/>
          <p14:tracePt t="25383" x="2103438" y="5418138"/>
          <p14:tracePt t="25386" x="2116138" y="5418138"/>
          <p14:tracePt t="25391" x="2139950" y="5418138"/>
          <p14:tracePt t="25400" x="2152650" y="5418138"/>
          <p14:tracePt t="25404" x="2190750" y="5418138"/>
          <p14:tracePt t="25410" x="2216150" y="5418138"/>
          <p14:tracePt t="25413" x="2228850" y="5418138"/>
          <p14:tracePt t="25416" x="2252663" y="5407025"/>
          <p14:tracePt t="25420" x="2278063" y="5407025"/>
          <p14:tracePt t="25425" x="2303463" y="5407025"/>
          <p14:tracePt t="25429" x="2328863" y="5407025"/>
          <p14:tracePt t="25432" x="2352675" y="5407025"/>
          <p14:tracePt t="25437" x="2378075" y="5407025"/>
          <p14:tracePt t="25441" x="2403475" y="5407025"/>
          <p14:tracePt t="25446" x="2441575" y="5407025"/>
          <p14:tracePt t="25448" x="2465388" y="5394325"/>
          <p14:tracePt t="25452" x="2490788" y="5394325"/>
          <p14:tracePt t="25458" x="2516188" y="5394325"/>
          <p14:tracePt t="25462" x="2528888" y="5394325"/>
          <p14:tracePt t="25466" x="2554288" y="5394325"/>
          <p14:tracePt t="25470" x="2578100" y="5394325"/>
          <p14:tracePt t="25477" x="2616200" y="5394325"/>
          <p14:tracePt t="25479" x="2654300" y="5394325"/>
          <p14:tracePt t="25482" x="2678113" y="5394325"/>
          <p14:tracePt t="25486" x="2716213" y="5394325"/>
          <p14:tracePt t="25491" x="2754313" y="5394325"/>
          <p14:tracePt t="25495" x="2778125" y="5394325"/>
          <p14:tracePt t="25498" x="2803525" y="5394325"/>
          <p14:tracePt t="25507" x="2828925" y="5394325"/>
          <p14:tracePt t="25511" x="2867025" y="5394325"/>
          <p14:tracePt t="25514" x="2890838" y="5394325"/>
          <p14:tracePt t="25527" x="2928938" y="5394325"/>
          <p14:tracePt t="25529" x="2954338" y="5394325"/>
          <p14:tracePt t="25533" x="2967038" y="5394325"/>
          <p14:tracePt t="25536" x="2992438" y="5394325"/>
          <p14:tracePt t="25541" x="3028950" y="5394325"/>
          <p14:tracePt t="25544" x="3041650" y="5394325"/>
          <p14:tracePt t="25548" x="3067050" y="5407025"/>
          <p14:tracePt t="25552" x="3092450" y="5407025"/>
          <p14:tracePt t="25557" x="3103563" y="5407025"/>
          <p14:tracePt t="25561" x="3141663" y="5407025"/>
          <p14:tracePt t="25564" x="3154363" y="5407025"/>
          <p14:tracePt t="25568" x="3192463" y="5407025"/>
          <p14:tracePt t="25573" x="3216275" y="5418138"/>
          <p14:tracePt t="25578" x="3228975" y="5418138"/>
          <p14:tracePt t="25586" x="3254375" y="5418138"/>
          <p14:tracePt t="25591" x="3279775" y="5418138"/>
          <p14:tracePt t="25598" x="3305175" y="5418138"/>
          <p14:tracePt t="25602" x="3317875" y="5418138"/>
          <p14:tracePt t="25606" x="3341688" y="5418138"/>
          <p14:tracePt t="25612" x="3354388" y="5418138"/>
          <p14:tracePt t="25614" x="3367088" y="5418138"/>
          <p14:tracePt t="25618" x="3392488" y="5430838"/>
          <p14:tracePt t="25622" x="3429000" y="5430838"/>
          <p14:tracePt t="25629" x="3441700" y="5430838"/>
          <p14:tracePt t="25634" x="3467100" y="5430838"/>
          <p14:tracePt t="25638" x="3492500" y="5443538"/>
          <p14:tracePt t="25648" x="3505200" y="5443538"/>
          <p14:tracePt t="25652" x="3517900" y="5456238"/>
          <p14:tracePt t="25658" x="3541713" y="5456238"/>
          <p14:tracePt t="25662" x="3554413" y="5456238"/>
          <p14:tracePt t="25664" x="3567113" y="5456238"/>
          <p14:tracePt t="25668" x="3579813" y="5456238"/>
          <p14:tracePt t="25672" x="3605213" y="5456238"/>
          <p14:tracePt t="25677" x="3617913" y="5468938"/>
          <p14:tracePt t="25680" x="3630613" y="5468938"/>
          <p14:tracePt t="25684" x="3643313" y="5468938"/>
          <p14:tracePt t="25688" x="3654425" y="5468938"/>
          <p14:tracePt t="25694" x="3667125" y="5468938"/>
          <p14:tracePt t="25696" x="3692525" y="5468938"/>
          <p14:tracePt t="25700" x="3705225" y="5481638"/>
          <p14:tracePt t="25707" x="3717925" y="5494338"/>
          <p14:tracePt t="25711" x="3730625" y="5494338"/>
          <p14:tracePt t="25714" x="3743325" y="5494338"/>
          <p14:tracePt t="25720" x="3767138" y="5494338"/>
          <p14:tracePt t="25723" x="3792538" y="5494338"/>
          <p14:tracePt t="25727" x="3805238" y="5494338"/>
          <p14:tracePt t="25730" x="3817938" y="5494338"/>
          <p14:tracePt t="25734" x="3830638" y="5494338"/>
          <p14:tracePt t="25738" x="3843338" y="5494338"/>
          <p14:tracePt t="25742" x="3867150" y="5494338"/>
          <p14:tracePt t="25746" x="3879850" y="5494338"/>
          <p14:tracePt t="25754" x="3892550" y="5507038"/>
          <p14:tracePt t="25762" x="3917950" y="5507038"/>
          <p14:tracePt t="25772" x="3943350" y="5507038"/>
          <p14:tracePt t="25781" x="3956050" y="5507038"/>
          <p14:tracePt t="25788" x="3968750" y="5507038"/>
          <p14:tracePt t="25793" x="3979863" y="5507038"/>
          <p14:tracePt t="25796" x="3992563" y="5507038"/>
          <p14:tracePt t="25800" x="4005263" y="5518150"/>
          <p14:tracePt t="25814" x="4030663" y="5518150"/>
          <p14:tracePt t="25820" x="4043363" y="5518150"/>
          <p14:tracePt t="25830" x="4056063" y="5518150"/>
          <p14:tracePt t="25843" x="4068763" y="5518150"/>
          <p14:tracePt t="25847" x="4081463" y="5518150"/>
          <p14:tracePt t="25854" x="4092575" y="5518150"/>
          <p14:tracePt t="25863" x="4105275" y="5518150"/>
          <p14:tracePt t="25895" x="4130675" y="5518150"/>
          <p14:tracePt t="25927" x="4143375" y="5518150"/>
          <p14:tracePt t="25966" x="4156075" y="5518150"/>
          <p14:tracePt t="25990" x="4168775" y="5518150"/>
          <p14:tracePt t="25994" x="4181475" y="5518150"/>
          <p14:tracePt t="26014" x="4192588" y="5518150"/>
          <p14:tracePt t="26026" x="4205288" y="5518150"/>
          <p14:tracePt t="26030" x="4217988" y="5518150"/>
          <p14:tracePt t="26040" x="4230688" y="5518150"/>
          <p14:tracePt t="26045" x="4243388" y="5518150"/>
          <p14:tracePt t="26052" x="4268788" y="5518150"/>
          <p14:tracePt t="26056" x="4281488" y="5518150"/>
          <p14:tracePt t="26061" x="4294188" y="5518150"/>
          <p14:tracePt t="26064" x="4305300" y="5518150"/>
          <p14:tracePt t="26068" x="4330700" y="5518150"/>
          <p14:tracePt t="26072" x="4356100" y="5518150"/>
          <p14:tracePt t="26077" x="4368800" y="5518150"/>
          <p14:tracePt t="26081" x="4381500" y="5518150"/>
          <p14:tracePt t="26084" x="4406900" y="5507038"/>
          <p14:tracePt t="26092" x="4430713" y="5507038"/>
          <p14:tracePt t="26096" x="4443413" y="5507038"/>
          <p14:tracePt t="26102" x="4456113" y="5507038"/>
          <p14:tracePt t="26107" x="4481513" y="5507038"/>
          <p14:tracePt t="26112" x="4494213" y="5507038"/>
          <p14:tracePt t="26114" x="4506913" y="5507038"/>
          <p14:tracePt t="26118" x="4530725" y="5507038"/>
          <p14:tracePt t="26122" x="4543425" y="5494338"/>
          <p14:tracePt t="26127" x="4556125" y="5494338"/>
          <p14:tracePt t="26130" x="4594225" y="5494338"/>
          <p14:tracePt t="26134" x="4606925" y="5481638"/>
          <p14:tracePt t="26138" x="4630738" y="5481638"/>
          <p14:tracePt t="26145" x="4643438" y="5481638"/>
          <p14:tracePt t="26148" x="4656138" y="5481638"/>
          <p14:tracePt t="26150" x="4681538" y="5481638"/>
          <p14:tracePt t="26154" x="4706938" y="5481638"/>
          <p14:tracePt t="26159" x="4719638" y="5481638"/>
          <p14:tracePt t="26178" x="4781550" y="5456238"/>
          <p14:tracePt t="26182" x="4794250" y="5456238"/>
          <p14:tracePt t="26185" x="4806950" y="5456238"/>
          <p14:tracePt t="26188" x="4832350" y="5456238"/>
          <p14:tracePt t="26192" x="4843463" y="5456238"/>
          <p14:tracePt t="26197" x="4868863" y="5456238"/>
          <p14:tracePt t="26200" x="4881563" y="5456238"/>
          <p14:tracePt t="26204" x="4906963" y="5456238"/>
          <p14:tracePt t="26213" x="4919663" y="5456238"/>
          <p14:tracePt t="26216" x="4945063" y="5456238"/>
          <p14:tracePt t="26220" x="4956175" y="5456238"/>
          <p14:tracePt t="26227" x="4994275" y="5456238"/>
          <p14:tracePt t="26230" x="5006975" y="5456238"/>
          <p14:tracePt t="26234" x="5019675" y="5456238"/>
          <p14:tracePt t="26239" x="5045075" y="5456238"/>
          <p14:tracePt t="26244" x="5068888" y="5456238"/>
          <p14:tracePt t="26247" x="5094288" y="5456238"/>
          <p14:tracePt t="26250" x="5106988" y="5456238"/>
          <p14:tracePt t="26254" x="5132388" y="5443538"/>
          <p14:tracePt t="26259" x="5170488" y="5443538"/>
          <p14:tracePt t="26263" x="5181600" y="5443538"/>
          <p14:tracePt t="26266" x="5207000" y="5443538"/>
          <p14:tracePt t="26270" x="5232400" y="5443538"/>
          <p14:tracePt t="26276" x="5257800" y="5443538"/>
          <p14:tracePt t="26279" x="5281613" y="5443538"/>
          <p14:tracePt t="26282" x="5319713" y="5443538"/>
          <p14:tracePt t="26288" x="5345113" y="5443538"/>
          <p14:tracePt t="26293" x="5370513" y="5443538"/>
          <p14:tracePt t="26297" x="5407025" y="5443538"/>
          <p14:tracePt t="26300" x="5432425" y="5443538"/>
          <p14:tracePt t="26304" x="5457825" y="5443538"/>
          <p14:tracePt t="26309" x="5483225" y="5443538"/>
          <p14:tracePt t="26312" x="5519738" y="5443538"/>
          <p14:tracePt t="26316" x="5545138" y="5430838"/>
          <p14:tracePt t="26320" x="5583238" y="5430838"/>
          <p14:tracePt t="26327" x="5619750" y="5430838"/>
          <p14:tracePt t="26330" x="5645150" y="5430838"/>
          <p14:tracePt t="26333" x="5695950" y="5430838"/>
          <p14:tracePt t="26336" x="5719763" y="5430838"/>
          <p14:tracePt t="26341" x="5757863" y="5430838"/>
          <p14:tracePt t="26345" x="5783263" y="5418138"/>
          <p14:tracePt t="26351" x="5808663" y="5418138"/>
          <p14:tracePt t="26354" x="5832475" y="5418138"/>
          <p14:tracePt t="26359" x="5870575" y="5418138"/>
          <p14:tracePt t="26363" x="5908675" y="5418138"/>
          <p14:tracePt t="26366" x="5945188" y="5418138"/>
          <p14:tracePt t="26370" x="5983288" y="5418138"/>
          <p14:tracePt t="26376" x="6008688" y="5418138"/>
          <p14:tracePt t="26379" x="6034088" y="5418138"/>
          <p14:tracePt t="26382" x="6057900" y="5418138"/>
          <p14:tracePt t="26386" x="6083300" y="5418138"/>
          <p14:tracePt t="26391" x="6108700" y="5418138"/>
          <p14:tracePt t="26396" x="6134100" y="5418138"/>
          <p14:tracePt t="26398" x="6170613" y="5418138"/>
          <p14:tracePt t="26402" x="6208713" y="5418138"/>
          <p14:tracePt t="26406" x="6246813" y="5418138"/>
          <p14:tracePt t="26412" x="6283325" y="5418138"/>
          <p14:tracePt t="26416" x="6321425" y="5407025"/>
          <p14:tracePt t="26420" x="6359525" y="5407025"/>
          <p14:tracePt t="26426" x="6396038" y="5407025"/>
          <p14:tracePt t="26429" x="6434138" y="5407025"/>
          <p14:tracePt t="26432" x="6472238" y="5407025"/>
          <p14:tracePt t="26436" x="6496050" y="5407025"/>
          <p14:tracePt t="26441" x="6534150" y="5407025"/>
          <p14:tracePt t="26446" x="6559550" y="5407025"/>
          <p14:tracePt t="26448" x="6596063" y="5407025"/>
          <p14:tracePt t="26452" x="6634163" y="5407025"/>
          <p14:tracePt t="26456" x="6672263" y="5407025"/>
          <p14:tracePt t="26462" x="6708775" y="5407025"/>
          <p14:tracePt t="26464" x="6746875" y="5407025"/>
          <p14:tracePt t="26468" x="6797675" y="5407025"/>
          <p14:tracePt t="26476" x="6834188" y="5407025"/>
          <p14:tracePt t="26479" x="6872288" y="5407025"/>
          <p14:tracePt t="26482" x="6910388" y="5407025"/>
          <p14:tracePt t="26486" x="6946900" y="5407025"/>
          <p14:tracePt t="26490" x="6997700" y="5407025"/>
          <p14:tracePt t="26495" x="7034213" y="5407025"/>
          <p14:tracePt t="26498" x="7072313" y="5418138"/>
          <p14:tracePt t="26502" x="7110413" y="5430838"/>
          <p14:tracePt t="26507" x="7146925" y="5443538"/>
          <p14:tracePt t="26512" x="7185025" y="5443538"/>
          <p14:tracePt t="26514" x="7223125" y="5443538"/>
          <p14:tracePt t="26518" x="7259638" y="5456238"/>
          <p14:tracePt t="26522" x="7297738" y="5468938"/>
          <p14:tracePt t="26528" x="7335838" y="5481638"/>
          <p14:tracePt t="26531" x="7385050" y="5481638"/>
          <p14:tracePt t="26536" x="7423150" y="5494338"/>
          <p14:tracePt t="26541" x="7448550" y="5494338"/>
          <p14:tracePt t="26546" x="7472363" y="5494338"/>
          <p14:tracePt t="26549" x="7497763" y="5507038"/>
          <p14:tracePt t="26552" x="7523163" y="5518150"/>
          <p14:tracePt t="26557" x="7548563" y="5518150"/>
          <p14:tracePt t="26562" x="7572375" y="5518150"/>
          <p14:tracePt t="26568" x="7597775" y="5518150"/>
          <p14:tracePt t="26573" x="7623175" y="5530850"/>
          <p14:tracePt t="26576" x="7635875" y="5530850"/>
          <p14:tracePt t="26581" x="7648575" y="5530850"/>
          <p14:tracePt t="26584" x="7648575" y="5543550"/>
          <p14:tracePt t="26594" x="7661275" y="5543550"/>
          <p14:tracePt t="26648" x="7673975" y="5543550"/>
          <p14:tracePt t="26668" x="7685088" y="5543550"/>
          <p14:tracePt t="26677" x="7697788" y="5543550"/>
          <p14:tracePt t="26680" x="7723188" y="5543550"/>
          <p14:tracePt t="26688" x="7735888" y="5543550"/>
          <p14:tracePt t="26693" x="7748588" y="5543550"/>
          <p14:tracePt t="26700" x="7761288" y="5543550"/>
          <p14:tracePt t="26707" x="7773988" y="5543550"/>
          <p14:tracePt t="26714" x="7785100" y="5543550"/>
          <p14:tracePt t="26726" x="7810500" y="5543550"/>
          <p14:tracePt t="26824" x="7823200" y="5543550"/>
          <p14:tracePt t="26843" x="7835900" y="5543550"/>
          <p14:tracePt t="26852" x="7848600" y="5543550"/>
          <p14:tracePt t="26858" x="7861300" y="5543550"/>
          <p14:tracePt t="26866" x="7874000" y="5543550"/>
          <p14:tracePt t="26870" x="7897813" y="5543550"/>
          <p14:tracePt t="26877" x="7923213" y="5543550"/>
          <p14:tracePt t="26880" x="7948613" y="5543550"/>
          <p14:tracePt t="26882" x="7974013" y="5530850"/>
          <p14:tracePt t="26887" x="8010525" y="5530850"/>
          <p14:tracePt t="26896" x="8099425" y="5518150"/>
          <p14:tracePt t="26898" x="8161338" y="5494338"/>
          <p14:tracePt t="26902" x="8186738" y="5481638"/>
          <p14:tracePt t="26907" x="8212138" y="5468938"/>
          <p14:tracePt t="26912" x="8248650" y="5468938"/>
          <p14:tracePt t="26915" x="8299450" y="5443538"/>
          <p14:tracePt t="26921" x="8348663" y="5418138"/>
          <p14:tracePt t="26926" x="8386763" y="5407025"/>
          <p14:tracePt t="26930" x="8448675" y="5394325"/>
          <p14:tracePt t="26932" x="8499475" y="5381625"/>
          <p14:tracePt t="26937" x="8548688" y="5368925"/>
          <p14:tracePt t="26942" x="8612188" y="5356225"/>
          <p14:tracePt t="26946" x="8661400" y="5343525"/>
          <p14:tracePt t="26948" x="8712200" y="5330825"/>
          <p14:tracePt t="26953" x="8763000" y="5318125"/>
          <p14:tracePt t="26957" x="8799513" y="5318125"/>
          <p14:tracePt t="26961" x="8837613" y="5318125"/>
          <p14:tracePt t="26965" x="8874125" y="5305425"/>
          <p14:tracePt t="26968" x="8886825" y="5305425"/>
          <p14:tracePt t="26973" x="8899525" y="5305425"/>
          <p14:tracePt t="26976" x="8924925" y="5305425"/>
          <p14:tracePt t="26982" x="8950325" y="5281613"/>
          <p14:tracePt t="26989" x="8986838" y="5281613"/>
          <p14:tracePt t="26993" x="9012238" y="5281613"/>
          <p14:tracePt t="26996" x="9037638" y="5281613"/>
          <p14:tracePt t="26998" x="9063038" y="5281613"/>
          <p14:tracePt t="27003" x="9088438" y="5281613"/>
          <p14:tracePt t="27007" x="9112250" y="5281613"/>
          <p14:tracePt t="27011" x="9137650" y="5281613"/>
          <p14:tracePt t="27014" x="9163050" y="5281613"/>
          <p14:tracePt t="27018" x="9188450" y="5281613"/>
          <p14:tracePt t="27023" x="9212263" y="5281613"/>
          <p14:tracePt t="27027" x="9224963" y="5281613"/>
          <p14:tracePt t="27031" x="9250363" y="5281613"/>
          <p14:tracePt t="27034" x="9263063" y="5281613"/>
          <p14:tracePt t="27045" x="9275763" y="5281613"/>
          <p14:tracePt t="27049" x="9288463" y="5281613"/>
          <p14:tracePt t="40449" x="9275763" y="5281613"/>
          <p14:tracePt t="40453" x="9263063" y="5281613"/>
          <p14:tracePt t="40461" x="9250363" y="5281613"/>
          <p14:tracePt t="40464" x="9224963" y="5281613"/>
          <p14:tracePt t="40478" x="9224963" y="5268913"/>
          <p14:tracePt t="40488" x="9212263" y="5268913"/>
          <p14:tracePt t="40500" x="9212263" y="5256213"/>
          <p14:tracePt t="40508" x="9199563" y="5243513"/>
          <p14:tracePt t="40521" x="9188450" y="5230813"/>
          <p14:tracePt t="40524" x="9163050" y="5205413"/>
          <p14:tracePt t="40528" x="9150350" y="5194300"/>
          <p14:tracePt t="40533" x="9137650" y="5168900"/>
          <p14:tracePt t="40536" x="9124950" y="5156200"/>
          <p14:tracePt t="40541" x="9112250" y="5118100"/>
          <p14:tracePt t="40545" x="9099550" y="5105400"/>
          <p14:tracePt t="40552" x="9099550" y="5092700"/>
          <p14:tracePt t="40558" x="9088438" y="5092700"/>
          <p14:tracePt t="40563" x="9088438" y="5081588"/>
          <p14:tracePt t="40566" x="9088438" y="5068888"/>
          <p14:tracePt t="40570" x="9088438" y="5056188"/>
          <p14:tracePt t="40575" x="9088438" y="5043488"/>
          <p14:tracePt t="40582" x="9088438" y="5018088"/>
          <p14:tracePt t="40595" x="9088438" y="5005388"/>
          <p14:tracePt t="40597" x="9088438" y="4992688"/>
          <p14:tracePt t="40600" x="9088438" y="4981575"/>
          <p14:tracePt t="40604" x="9099550" y="4968875"/>
          <p14:tracePt t="40612" x="9112250" y="4943475"/>
          <p14:tracePt t="40616" x="9124950" y="4943475"/>
          <p14:tracePt t="40620" x="9150350" y="4905375"/>
          <p14:tracePt t="40630" x="9237663" y="4879975"/>
          <p14:tracePt t="40634" x="9263063" y="4856163"/>
          <p14:tracePt t="40639" x="9301163" y="4843463"/>
          <p14:tracePt t="40642" x="9363075" y="4805363"/>
          <p14:tracePt t="40647" x="9388475" y="4792663"/>
          <p14:tracePt t="40726" x="9501188" y="4756150"/>
          <p14:tracePt t="40747" x="9613900" y="4718050"/>
          <p14:tracePt t="40755" x="9713913" y="4679950"/>
          <p14:tracePt t="40759" x="9726613" y="4679950"/>
          <p14:tracePt t="40764" x="9863138" y="4618038"/>
          <p14:tracePt t="40773" x="9888538" y="4605338"/>
          <p14:tracePt t="40779" x="9901238" y="4592638"/>
          <p14:tracePt t="40782" x="9939338" y="4579938"/>
          <p14:tracePt t="40788" x="9975850" y="4567238"/>
          <p14:tracePt t="40792" x="9988550" y="4554538"/>
          <p14:tracePt t="40796" x="10013950" y="4543425"/>
          <p14:tracePt t="40798" x="10039350" y="4530725"/>
          <p14:tracePt t="40803" x="10052050" y="4530725"/>
          <p14:tracePt t="40808" x="10064750" y="4530725"/>
          <p14:tracePt t="40813" x="10101263" y="4530725"/>
          <p14:tracePt t="40816" x="10113963" y="4530725"/>
          <p14:tracePt t="40820" x="10152063" y="4518025"/>
          <p14:tracePt t="40823" x="10177463" y="4518025"/>
          <p14:tracePt t="40827" x="10201275" y="4518025"/>
          <p14:tracePt t="40830" x="10239375" y="4505325"/>
          <p14:tracePt t="40834" x="10277475" y="4505325"/>
          <p14:tracePt t="40842" x="10313988" y="4492625"/>
          <p14:tracePt t="40847" x="10364788" y="4492625"/>
          <p14:tracePt t="40850" x="10401300" y="4492625"/>
          <p14:tracePt t="40852" x="10439400" y="4492625"/>
          <p14:tracePt t="40858" x="10490200" y="4492625"/>
          <p14:tracePt t="40862" x="10526713" y="4492625"/>
          <p14:tracePt t="40865" x="10564813" y="4492625"/>
          <p14:tracePt t="40869" x="10602913" y="4492625"/>
          <p14:tracePt t="40875" x="10639425" y="4492625"/>
          <p14:tracePt t="40880" x="10677525" y="4479925"/>
          <p14:tracePt t="40881" x="10715625" y="4467225"/>
          <p14:tracePt t="40884" x="10752138" y="4467225"/>
          <p14:tracePt t="40889" x="10802938" y="4467225"/>
          <p14:tracePt t="40893" x="10864850" y="4467225"/>
          <p14:tracePt t="40897" x="10890250" y="4467225"/>
          <p14:tracePt t="40903" x="10915650" y="4467225"/>
          <p14:tracePt t="40910" x="10964863" y="4467225"/>
          <p14:tracePt t="40914" x="11064875" y="4454525"/>
          <p14:tracePt t="40919" x="11141075" y="4454525"/>
          <p14:tracePt t="40923" x="11202988" y="4454525"/>
          <p14:tracePt t="40927" x="11277600" y="4454525"/>
          <p14:tracePt t="40930" x="11341100" y="4443413"/>
          <p14:tracePt t="40934" x="11415713" y="4443413"/>
          <p14:tracePt t="40939" x="11466513" y="4430713"/>
          <p14:tracePt t="40944" x="11515725" y="4430713"/>
          <p14:tracePt t="40947" x="11566525" y="4430713"/>
          <p14:tracePt t="40950" x="11628438" y="4430713"/>
          <p14:tracePt t="40955" x="11666538" y="4430713"/>
          <p14:tracePt t="40959" x="11703050" y="4430713"/>
          <p14:tracePt t="40964" x="11741150" y="4430713"/>
          <p14:tracePt t="40968" x="11779250" y="4418013"/>
          <p14:tracePt t="40974" x="11791950" y="4418013"/>
          <p14:tracePt t="40979" x="11804650" y="4418013"/>
          <p14:tracePt t="40981" x="11815763" y="4405313"/>
          <p14:tracePt t="40984" x="11841163" y="4405313"/>
          <p14:tracePt t="40992" x="11853863" y="4405313"/>
          <p14:tracePt t="40996" x="11879263" y="4405313"/>
          <p14:tracePt t="41001" x="11904663" y="4405313"/>
          <p14:tracePt t="41004" x="11904663" y="4392613"/>
          <p14:tracePt t="41009" x="11917363" y="4392613"/>
          <p14:tracePt t="41013" x="11941175" y="4379913"/>
          <p14:tracePt t="41017" x="11953875" y="4379913"/>
          <p14:tracePt t="41020" x="11991975" y="4379913"/>
          <p14:tracePt t="41028" x="12041188" y="4354513"/>
          <p14:tracePt t="41031" x="12053888" y="4354513"/>
          <p14:tracePt t="41034" x="12091988" y="4341813"/>
          <p14:tracePt t="41038" x="12130088" y="43307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3989-B7C2-4F11-B391-A37E5BC48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Cont'd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A09E9-C3E0-4EE9-894A-A16059C56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dirty="0" err="1">
                <a:ea typeface="+mn-lt"/>
                <a:cs typeface="+mn-lt"/>
              </a:rPr>
              <a:t>Evaluasi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adalah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hal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penting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menilai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nilai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kepantasan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suatu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dan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mengidentifikasi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bidang-bidang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perlu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diperbaiki</a:t>
            </a:r>
            <a:r>
              <a:rPr lang="en-US" sz="3200" dirty="0">
                <a:ea typeface="+mn-lt"/>
                <a:cs typeface="+mn-lt"/>
              </a:rPr>
              <a:t>. </a:t>
            </a:r>
            <a:endParaRPr lang="en-US"/>
          </a:p>
          <a:p>
            <a:pPr algn="just">
              <a:buClr>
                <a:srgbClr val="262626"/>
              </a:buClr>
            </a:pPr>
            <a:r>
              <a:rPr lang="en-US" sz="3200" dirty="0">
                <a:ea typeface="+mn-lt"/>
                <a:cs typeface="+mn-lt"/>
              </a:rPr>
              <a:t>Hal </a:t>
            </a:r>
            <a:r>
              <a:rPr lang="en-US" sz="3200" dirty="0" err="1">
                <a:ea typeface="+mn-lt"/>
                <a:cs typeface="+mn-lt"/>
              </a:rPr>
              <a:t>ini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dilakukan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mengambil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keputusan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tepat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termasuk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perubahan</a:t>
            </a:r>
            <a:r>
              <a:rPr lang="en-US" sz="3200" dirty="0">
                <a:ea typeface="+mn-lt"/>
                <a:cs typeface="+mn-lt"/>
              </a:rPr>
              <a:t> pada </a:t>
            </a:r>
            <a:r>
              <a:rPr lang="en-US" sz="3200" dirty="0" err="1">
                <a:ea typeface="+mn-lt"/>
                <a:cs typeface="+mn-lt"/>
              </a:rPr>
              <a:t>tujuan</a:t>
            </a:r>
            <a:r>
              <a:rPr lang="en-US" sz="3200" dirty="0">
                <a:ea typeface="+mn-lt"/>
                <a:cs typeface="+mn-lt"/>
              </a:rPr>
              <a:t> dan </a:t>
            </a:r>
            <a:r>
              <a:rPr lang="en-US" sz="3200" dirty="0" err="1">
                <a:ea typeface="+mn-lt"/>
                <a:cs typeface="+mn-lt"/>
              </a:rPr>
              <a:t>metodologi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 sz="320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CEA3806-D1A0-4F5F-BCDE-7DF7AFCB1C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18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336"/>
    </mc:Choice>
    <mc:Fallback>
      <p:transition spd="slow" advTm="453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6" x="11941175" y="3992563"/>
          <p14:tracePt t="213" x="10664825" y="4279900"/>
          <p14:tracePt t="217" x="10514013" y="4279900"/>
          <p14:tracePt t="220" x="10390188" y="4279900"/>
          <p14:tracePt t="226" x="10239375" y="4279900"/>
          <p14:tracePt t="231" x="10126663" y="4279900"/>
          <p14:tracePt t="234" x="9975850" y="4279900"/>
          <p14:tracePt t="238" x="9839325" y="4254500"/>
          <p14:tracePt t="242" x="9713913" y="4179888"/>
          <p14:tracePt t="247" x="9626600" y="4154488"/>
          <p14:tracePt t="253" x="9563100" y="4141788"/>
          <p14:tracePt t="258" x="9550400" y="4141788"/>
          <p14:tracePt t="521" x="9537700" y="4167188"/>
          <p14:tracePt t="530" x="9525000" y="4179888"/>
          <p14:tracePt t="545" x="9501188" y="4179888"/>
          <p14:tracePt t="549" x="9501188" y="4192588"/>
          <p14:tracePt t="570" x="9488488" y="4192588"/>
          <p14:tracePt t="574" x="9475788" y="4192588"/>
          <p14:tracePt t="586" x="9463088" y="4205288"/>
          <p14:tracePt t="589" x="9463088" y="4217988"/>
          <p14:tracePt t="602" x="9463088" y="4230688"/>
          <p14:tracePt t="614" x="9463088" y="4241800"/>
          <p14:tracePt t="621" x="9463088" y="4254500"/>
          <p14:tracePt t="642" x="9450388" y="4254500"/>
          <p14:tracePt t="645" x="9424988" y="4254500"/>
          <p14:tracePt t="746" x="9413875" y="4254500"/>
          <p14:tracePt t="921" x="9401175" y="4254500"/>
          <p14:tracePt t="930" x="9388475" y="4254500"/>
          <p14:tracePt t="937" x="9375775" y="4254500"/>
          <p14:tracePt t="945" x="9363075" y="4254500"/>
          <p14:tracePt t="954" x="9337675" y="4254500"/>
          <p14:tracePt t="966" x="9324975" y="4254500"/>
          <p14:tracePt t="971" x="9312275" y="4254500"/>
          <p14:tracePt t="975" x="9301163" y="4254500"/>
          <p14:tracePt t="989" x="9263063" y="4230688"/>
          <p14:tracePt t="993" x="9188450" y="4205288"/>
          <p14:tracePt t="999" x="9112250" y="4167188"/>
          <p14:tracePt t="1002" x="9024938" y="4129088"/>
          <p14:tracePt t="1005" x="8950325" y="4092575"/>
          <p14:tracePt t="1009" x="8850313" y="4041775"/>
          <p14:tracePt t="1013" x="8724900" y="3979863"/>
          <p14:tracePt t="1019" x="8574088" y="3916363"/>
          <p14:tracePt t="1021" x="8399463" y="3867150"/>
          <p14:tracePt t="1025" x="8161338" y="3792538"/>
          <p14:tracePt t="1033" x="7948613" y="3729038"/>
          <p14:tracePt t="1036" x="7697788" y="3641725"/>
          <p14:tracePt t="1040" x="7497763" y="3579813"/>
          <p14:tracePt t="1045" x="7323138" y="3516313"/>
          <p14:tracePt t="1054" x="6846888" y="3403600"/>
          <p14:tracePt t="1056" x="6572250" y="3328988"/>
          <p14:tracePt t="1059" x="6334125" y="3254375"/>
          <p14:tracePt t="1065" x="6108700" y="3228975"/>
          <p14:tracePt t="1070" x="5908675" y="3178175"/>
          <p14:tracePt t="1074" x="5708650" y="3141663"/>
          <p14:tracePt t="1076" x="5545138" y="3090863"/>
          <p14:tracePt t="1080" x="5370513" y="3065463"/>
          <p14:tracePt t="1083" x="5181600" y="3016250"/>
          <p14:tracePt t="1087" x="5019675" y="2978150"/>
          <p14:tracePt t="1093" x="4843463" y="2952750"/>
          <p14:tracePt t="1099" x="4681538" y="2903538"/>
          <p14:tracePt t="1103" x="4518025" y="2878138"/>
          <p14:tracePt t="1105" x="4368800" y="2865438"/>
          <p14:tracePt t="1109" x="4243388" y="2852738"/>
          <p14:tracePt t="1113" x="4105275" y="2840038"/>
          <p14:tracePt t="1121" x="3905250" y="2816225"/>
          <p14:tracePt t="1125" x="3792538" y="2803525"/>
          <p14:tracePt t="1129" x="3730625" y="2790825"/>
          <p14:tracePt t="1135" x="3643313" y="2790825"/>
          <p14:tracePt t="1138" x="3579813" y="2778125"/>
          <p14:tracePt t="1142" x="3505200" y="2765425"/>
          <p14:tracePt t="1145" x="3492500" y="2765425"/>
          <p14:tracePt t="1149" x="3441700" y="2752725"/>
          <p14:tracePt t="1155" x="3392488" y="2752725"/>
          <p14:tracePt t="1160" x="3341688" y="2740025"/>
          <p14:tracePt t="1164" x="3305175" y="2740025"/>
          <p14:tracePt t="1168" x="3267075" y="2716213"/>
          <p14:tracePt t="1171" x="3228975" y="2703513"/>
          <p14:tracePt t="1175" x="3205163" y="2703513"/>
          <p14:tracePt t="1179" x="3167063" y="2690813"/>
          <p14:tracePt t="1185" x="3128963" y="2678113"/>
          <p14:tracePt t="1188" x="3092450" y="2678113"/>
          <p14:tracePt t="1191" x="3054350" y="2652713"/>
          <p14:tracePt t="1196" x="3016250" y="2652713"/>
          <p14:tracePt t="1200" x="2979738" y="2652713"/>
          <p14:tracePt t="1203" x="2941638" y="2640013"/>
          <p14:tracePt t="1208" x="2903538" y="2616200"/>
          <p14:tracePt t="1212" x="2854325" y="2616200"/>
          <p14:tracePt t="1218" x="2803525" y="2603500"/>
          <p14:tracePt t="1222" x="2767013" y="2590800"/>
          <p14:tracePt t="1225" x="2716213" y="2578100"/>
          <p14:tracePt t="1231" x="2654300" y="2552700"/>
          <p14:tracePt t="1234" x="2603500" y="2540000"/>
          <p14:tracePt t="1237" x="2565400" y="2527300"/>
          <p14:tracePt t="1241" x="2541588" y="2527300"/>
          <p14:tracePt t="1246" x="2503488" y="2516188"/>
          <p14:tracePt t="1251" x="2452688" y="2503488"/>
          <p14:tracePt t="1254" x="2403475" y="2490788"/>
          <p14:tracePt t="1257" x="2352675" y="2478088"/>
          <p14:tracePt t="1262" x="2316163" y="2478088"/>
          <p14:tracePt t="1266" x="2252663" y="2465388"/>
          <p14:tracePt t="1270" x="2216150" y="2452688"/>
          <p14:tracePt t="1273" x="2178050" y="2452688"/>
          <p14:tracePt t="1279" x="2127250" y="2439988"/>
          <p14:tracePt t="1284" x="2090738" y="2414588"/>
          <p14:tracePt t="1287" x="2052638" y="2414588"/>
          <p14:tracePt t="1291" x="2003425" y="2390775"/>
          <p14:tracePt t="1295" x="1965325" y="2378075"/>
          <p14:tracePt t="1299" x="1927225" y="2378075"/>
          <p14:tracePt t="1303" x="1903413" y="2365375"/>
          <p14:tracePt t="1307" x="1865313" y="2352675"/>
          <p14:tracePt t="1311" x="1839913" y="2339975"/>
          <p14:tracePt t="1316" x="1827213" y="2339975"/>
          <p14:tracePt t="1320" x="1814513" y="2327275"/>
          <p14:tracePt t="1323" x="1778000" y="2314575"/>
          <p14:tracePt t="1327" x="1765300" y="2303463"/>
          <p14:tracePt t="1332" x="1727200" y="2303463"/>
          <p14:tracePt t="1336" x="1701800" y="2303463"/>
          <p14:tracePt t="1341" x="1689100" y="2290763"/>
          <p14:tracePt t="1345" x="1652588" y="2278063"/>
          <p14:tracePt t="1349" x="1627188" y="2278063"/>
          <p14:tracePt t="1353" x="1614488" y="2265363"/>
          <p14:tracePt t="1357" x="1601788" y="2265363"/>
          <p14:tracePt t="1361" x="1577975" y="2239963"/>
          <p14:tracePt t="1366" x="1565275" y="2239963"/>
          <p14:tracePt t="1370" x="1539875" y="2227263"/>
          <p14:tracePt t="1373" x="1514475" y="2214563"/>
          <p14:tracePt t="1377" x="1501775" y="2214563"/>
          <p14:tracePt t="1382" x="1489075" y="2190750"/>
          <p14:tracePt t="1386" x="1465263" y="2190750"/>
          <p14:tracePt t="1389" x="1439863" y="2165350"/>
          <p14:tracePt t="1393" x="1427163" y="2152650"/>
          <p14:tracePt t="1398" x="1414463" y="2152650"/>
          <p14:tracePt t="1404" x="1401763" y="2139950"/>
          <p14:tracePt t="1407" x="1376363" y="2127250"/>
          <p14:tracePt t="1411" x="1352550" y="2114550"/>
          <p14:tracePt t="1417" x="1352550" y="2101850"/>
          <p14:tracePt t="1421" x="1327150" y="2101850"/>
          <p14:tracePt t="1423" x="1289050" y="2078038"/>
          <p14:tracePt t="1436" x="1263650" y="2052638"/>
          <p14:tracePt t="1440" x="1239838" y="2039938"/>
          <p14:tracePt t="1450" x="1227138" y="2027238"/>
          <p14:tracePt t="1453" x="1214438" y="2014538"/>
          <p14:tracePt t="1455" x="1201738" y="2001838"/>
          <p14:tracePt t="1473" x="1201738" y="1989138"/>
          <p14:tracePt t="1482" x="1189038" y="1978025"/>
          <p14:tracePt t="1489" x="1189038" y="1965325"/>
          <p14:tracePt t="1530" x="1176338" y="1965325"/>
          <p14:tracePt t="2263" x="1176338" y="1952625"/>
          <p14:tracePt t="2272" x="1201738" y="1927225"/>
          <p14:tracePt t="2276" x="1252538" y="1889125"/>
          <p14:tracePt t="2280" x="1289050" y="1876425"/>
          <p14:tracePt t="2286" x="1327150" y="1852613"/>
          <p14:tracePt t="2290" x="1389063" y="1827213"/>
          <p14:tracePt t="2294" x="1465263" y="1801813"/>
          <p14:tracePt t="2299" x="1552575" y="1776413"/>
          <p14:tracePt t="2304" x="1639888" y="1752600"/>
          <p14:tracePt t="2305" x="1739900" y="1714500"/>
          <p14:tracePt t="2310" x="1865313" y="1676400"/>
          <p14:tracePt t="2316" x="1978025" y="1652588"/>
          <p14:tracePt t="2319" x="2116138" y="1627188"/>
          <p14:tracePt t="2323" x="2265363" y="1576388"/>
          <p14:tracePt t="2326" x="2428875" y="1539875"/>
          <p14:tracePt t="2330" x="2590800" y="1501775"/>
          <p14:tracePt t="2334" x="2828925" y="1450975"/>
          <p14:tracePt t="2339" x="3054350" y="1414463"/>
          <p14:tracePt t="2343" x="3317875" y="1376363"/>
          <p14:tracePt t="2349" x="3592513" y="1363663"/>
          <p14:tracePt t="2353" x="3830638" y="1363663"/>
          <p14:tracePt t="2357" x="4056063" y="1350963"/>
          <p14:tracePt t="2361" x="4256088" y="1350963"/>
          <p14:tracePt t="2364" x="4468813" y="1350963"/>
          <p14:tracePt t="2369" x="4668838" y="1350963"/>
          <p14:tracePt t="2372" x="4856163" y="1350963"/>
          <p14:tracePt t="2376" x="5019675" y="1350963"/>
          <p14:tracePt t="2380" x="5194300" y="1350963"/>
          <p14:tracePt t="2385" x="5383213" y="1350963"/>
          <p14:tracePt t="2389" x="5545138" y="1350963"/>
          <p14:tracePt t="2393" x="5708650" y="1350963"/>
          <p14:tracePt t="2395" x="5883275" y="1363663"/>
          <p14:tracePt t="2402" x="6045200" y="1376363"/>
          <p14:tracePt t="2405" x="6208713" y="1389063"/>
          <p14:tracePt t="2409" x="6346825" y="1401763"/>
          <p14:tracePt t="2414" x="6483350" y="1414463"/>
          <p14:tracePt t="2419" x="6634163" y="1439863"/>
          <p14:tracePt t="2421" x="6784975" y="1450975"/>
          <p14:tracePt t="2425" x="6921500" y="1450975"/>
          <p14:tracePt t="2429" x="7034213" y="1463675"/>
          <p14:tracePt t="2434" x="7146925" y="1476375"/>
          <p14:tracePt t="2437" x="7235825" y="1476375"/>
          <p14:tracePt t="2441" x="7335838" y="1476375"/>
          <p14:tracePt t="2445" x="7435850" y="1489075"/>
          <p14:tracePt t="2450" x="7523163" y="1489075"/>
          <p14:tracePt t="2454" x="7610475" y="1489075"/>
          <p14:tracePt t="2457" x="7673975" y="1501775"/>
          <p14:tracePt t="2461" x="7748588" y="1514475"/>
          <p14:tracePt t="2466" x="7797800" y="1514475"/>
          <p14:tracePt t="2471" x="7861300" y="1514475"/>
          <p14:tracePt t="2475" x="7874000" y="1514475"/>
          <p14:tracePt t="2480" x="7923213" y="1527175"/>
          <p14:tracePt t="2486" x="7935913" y="1527175"/>
          <p14:tracePt t="2488" x="7961313" y="1539875"/>
          <p14:tracePt t="2491" x="7974013" y="1552575"/>
          <p14:tracePt t="2496" x="7986713" y="1552575"/>
          <p14:tracePt t="2503" x="7999413" y="1552575"/>
          <p14:tracePt t="2507" x="7999413" y="1563688"/>
          <p14:tracePt t="2511" x="8023225" y="1563688"/>
          <p14:tracePt t="2516" x="8035925" y="1563688"/>
          <p14:tracePt t="2520" x="8035925" y="1576388"/>
          <p14:tracePt t="2523" x="8048625" y="1589088"/>
          <p14:tracePt t="2527" x="8061325" y="1601788"/>
          <p14:tracePt t="2535" x="8074025" y="1614488"/>
          <p14:tracePt t="2537" x="8099425" y="1639888"/>
          <p14:tracePt t="2541" x="8110538" y="1639888"/>
          <p14:tracePt t="2546" x="8135938" y="1652588"/>
          <p14:tracePt t="2549" x="8148638" y="1676400"/>
          <p14:tracePt t="2553" x="8186738" y="1701800"/>
          <p14:tracePt t="2557" x="8248650" y="1714500"/>
          <p14:tracePt t="2562" x="8286750" y="1752600"/>
          <p14:tracePt t="2566" x="8324850" y="1765300"/>
          <p14:tracePt t="2570" x="8361363" y="1776413"/>
          <p14:tracePt t="2573" x="8399463" y="1801813"/>
          <p14:tracePt t="2577" x="8424863" y="1814513"/>
          <p14:tracePt t="2582" x="8461375" y="1814513"/>
          <p14:tracePt t="2586" x="8499475" y="1839913"/>
          <p14:tracePt t="2589" x="8561388" y="1865313"/>
          <p14:tracePt t="2595" x="8612188" y="1876425"/>
          <p14:tracePt t="2601" x="8661400" y="1876425"/>
          <p14:tracePt t="2604" x="8737600" y="1901825"/>
          <p14:tracePt t="2607" x="8799513" y="1914525"/>
          <p14:tracePt t="2611" x="8837613" y="1927225"/>
          <p14:tracePt t="2616" x="8886825" y="1939925"/>
          <p14:tracePt t="2619" x="8899525" y="1939925"/>
          <p14:tracePt t="2624" x="8963025" y="1965325"/>
          <p14:tracePt t="2633" x="8975725" y="1965325"/>
          <p14:tracePt t="2638" x="8986838" y="1978025"/>
          <p14:tracePt t="2643" x="8999538" y="1989138"/>
          <p14:tracePt t="2652" x="9012238" y="1989138"/>
          <p14:tracePt t="2661" x="9012238" y="2001838"/>
          <p14:tracePt t="2670" x="9012238" y="2014538"/>
          <p14:tracePt t="2677" x="9012238" y="2027238"/>
          <p14:tracePt t="2693" x="9012238" y="2052638"/>
          <p14:tracePt t="2702" x="8999538" y="2065338"/>
          <p14:tracePt t="2709" x="8999538" y="2078038"/>
          <p14:tracePt t="2714" x="8975725" y="2089150"/>
          <p14:tracePt t="2719" x="8975725" y="2101850"/>
          <p14:tracePt t="2723" x="8963025" y="2114550"/>
          <p14:tracePt t="2728" x="8950325" y="2114550"/>
          <p14:tracePt t="2732" x="8937625" y="2139950"/>
          <p14:tracePt t="2736" x="8912225" y="2139950"/>
          <p14:tracePt t="2739" x="8899525" y="2139950"/>
          <p14:tracePt t="2743" x="8886825" y="2152650"/>
          <p14:tracePt t="2748" x="8863013" y="2165350"/>
          <p14:tracePt t="2752" x="8850313" y="2190750"/>
          <p14:tracePt t="2755" x="8824913" y="2190750"/>
          <p14:tracePt t="2759" x="8799513" y="2201863"/>
          <p14:tracePt t="2764" x="8786813" y="2214563"/>
          <p14:tracePt t="2769" x="8763000" y="2227263"/>
          <p14:tracePt t="2771" x="8750300" y="2239963"/>
          <p14:tracePt t="2776" x="8724900" y="2265363"/>
          <p14:tracePt t="2782" x="8699500" y="2265363"/>
          <p14:tracePt t="2787" x="8686800" y="2278063"/>
          <p14:tracePt t="2789" x="8674100" y="2290763"/>
          <p14:tracePt t="2793" x="8650288" y="2290763"/>
          <p14:tracePt t="2803" x="8624888" y="2314575"/>
          <p14:tracePt t="2805" x="8612188" y="2314575"/>
          <p14:tracePt t="2813" x="8586788" y="2339975"/>
          <p14:tracePt t="2819" x="8561388" y="2339975"/>
          <p14:tracePt t="2822" x="8548688" y="2339975"/>
          <p14:tracePt t="2826" x="8537575" y="2352675"/>
          <p14:tracePt t="2829" x="8499475" y="2365375"/>
          <p14:tracePt t="2834" x="8474075" y="2365375"/>
          <p14:tracePt t="2837" x="8448675" y="2378075"/>
          <p14:tracePt t="2843" x="8412163" y="2403475"/>
          <p14:tracePt t="2848" x="8386763" y="2403475"/>
          <p14:tracePt t="2852" x="8361363" y="2414588"/>
          <p14:tracePt t="2855" x="8324850" y="2427288"/>
          <p14:tracePt t="2859" x="8299450" y="2427288"/>
          <p14:tracePt t="2869" x="8248650" y="2465388"/>
          <p14:tracePt t="2872" x="8199438" y="2465388"/>
          <p14:tracePt t="2875" x="8161338" y="2490788"/>
          <p14:tracePt t="2885" x="8099425" y="2503488"/>
          <p14:tracePt t="2891" x="8035925" y="2516188"/>
          <p14:tracePt t="2897" x="7999413" y="2527300"/>
          <p14:tracePt t="2914" x="7823200" y="2578100"/>
          <p14:tracePt t="2921" x="7723188" y="2603500"/>
          <p14:tracePt t="2925" x="7685088" y="2603500"/>
          <p14:tracePt t="2930" x="7661275" y="2603500"/>
          <p14:tracePt t="2935" x="7610475" y="2616200"/>
          <p14:tracePt t="2937" x="7561263" y="2627313"/>
          <p14:tracePt t="2941" x="7548563" y="2627313"/>
          <p14:tracePt t="2945" x="7523163" y="2627313"/>
          <p14:tracePt t="2950" x="7472363" y="2640013"/>
          <p14:tracePt t="2953" x="7423150" y="2652713"/>
          <p14:tracePt t="2957" x="7348538" y="2665413"/>
          <p14:tracePt t="2962" x="7285038" y="2678113"/>
          <p14:tracePt t="2969" x="7210425" y="2690813"/>
          <p14:tracePt t="2971" x="7134225" y="2703513"/>
          <p14:tracePt t="2975" x="7072313" y="2716213"/>
          <p14:tracePt t="2979" x="7010400" y="2728913"/>
          <p14:tracePt t="2985" x="6946900" y="2740025"/>
          <p14:tracePt t="2987" x="6872288" y="2752725"/>
          <p14:tracePt t="2992" x="6797675" y="2765425"/>
          <p14:tracePt t="2995" x="6734175" y="2778125"/>
          <p14:tracePt t="2999" x="6659563" y="2778125"/>
          <p14:tracePt t="3003" x="6596063" y="2790825"/>
          <p14:tracePt t="3007" x="6534150" y="2803525"/>
          <p14:tracePt t="3011" x="6472238" y="2803525"/>
          <p14:tracePt t="3016" x="6421438" y="2803525"/>
          <p14:tracePt t="3020" x="6346825" y="2816225"/>
          <p14:tracePt t="3023" x="6283325" y="2816225"/>
          <p14:tracePt t="3029" x="6208713" y="2816225"/>
          <p14:tracePt t="3035" x="6146800" y="2816225"/>
          <p14:tracePt t="3038" x="6083300" y="2816225"/>
          <p14:tracePt t="3041" x="6008688" y="2816225"/>
          <p14:tracePt t="3046" x="5957888" y="2816225"/>
          <p14:tracePt t="3049" x="5908675" y="2816225"/>
          <p14:tracePt t="3053" x="5857875" y="2816225"/>
          <p14:tracePt t="3057" x="5808663" y="2816225"/>
          <p14:tracePt t="3061" x="5732463" y="2816225"/>
          <p14:tracePt t="3066" x="5683250" y="2816225"/>
          <p14:tracePt t="3070" x="5632450" y="2803525"/>
          <p14:tracePt t="3073" x="5583238" y="2790825"/>
          <p14:tracePt t="3077" x="5532438" y="2778125"/>
          <p14:tracePt t="3082" x="5495925" y="2778125"/>
          <p14:tracePt t="3086" x="5457825" y="2778125"/>
          <p14:tracePt t="3091" x="5407025" y="2765425"/>
          <p14:tracePt t="3096" x="5370513" y="2752725"/>
          <p14:tracePt t="3100" x="5332413" y="2740025"/>
          <p14:tracePt t="3103" x="5281613" y="2728913"/>
          <p14:tracePt t="3107" x="5232400" y="2728913"/>
          <p14:tracePt t="3112" x="5181600" y="2703513"/>
          <p14:tracePt t="3115" x="5145088" y="2690813"/>
          <p14:tracePt t="3120" x="5094288" y="2665413"/>
          <p14:tracePt t="3123" x="5081588" y="2665413"/>
          <p14:tracePt t="3127" x="5057775" y="2640013"/>
          <p14:tracePt t="3132" x="5019675" y="2627313"/>
          <p14:tracePt t="3136" x="5006975" y="2627313"/>
          <p14:tracePt t="3139" x="4981575" y="2603500"/>
          <p14:tracePt t="3143" x="4956175" y="2603500"/>
          <p14:tracePt t="3148" x="4919663" y="2590800"/>
          <p14:tracePt t="3154" x="4894263" y="2578100"/>
          <p14:tracePt t="3157" x="4881563" y="2578100"/>
          <p14:tracePt t="3161" x="4856163" y="2565400"/>
          <p14:tracePt t="3166" x="4819650" y="2552700"/>
          <p14:tracePt t="3170" x="4819650" y="2540000"/>
          <p14:tracePt t="3173" x="4806950" y="2540000"/>
          <p14:tracePt t="3177" x="4781550" y="2527300"/>
          <p14:tracePt t="3184" x="4768850" y="2516188"/>
          <p14:tracePt t="3187" x="4756150" y="2516188"/>
          <p14:tracePt t="3194" x="4743450" y="2490788"/>
          <p14:tracePt t="3199" x="4732338" y="2490788"/>
          <p14:tracePt t="3202" x="4719638" y="2478088"/>
          <p14:tracePt t="3205" x="4706938" y="2478088"/>
          <p14:tracePt t="3209" x="4694238" y="2452688"/>
          <p14:tracePt t="3216" x="4681538" y="2452688"/>
          <p14:tracePt t="3221" x="4668838" y="2439988"/>
          <p14:tracePt t="3224" x="4656138" y="2427288"/>
          <p14:tracePt t="3227" x="4643438" y="2414588"/>
          <p14:tracePt t="3232" x="4630738" y="2403475"/>
          <p14:tracePt t="3236" x="4619625" y="2390775"/>
          <p14:tracePt t="3239" x="4594225" y="2390775"/>
          <p14:tracePt t="3243" x="4581525" y="2365375"/>
          <p14:tracePt t="3249" x="4568825" y="2365375"/>
          <p14:tracePt t="3256" x="4543425" y="2339975"/>
          <p14:tracePt t="3264" x="4530725" y="2327275"/>
          <p14:tracePt t="3268" x="4518025" y="2327275"/>
          <p14:tracePt t="3271" x="4506913" y="2314575"/>
          <p14:tracePt t="3290" x="4494213" y="2303463"/>
          <p14:tracePt t="3299" x="4494213" y="2290763"/>
          <p14:tracePt t="3302" x="4494213" y="2278063"/>
          <p14:tracePt t="3309" x="4494213" y="2252663"/>
          <p14:tracePt t="3314" x="4518025" y="2239963"/>
          <p14:tracePt t="3319" x="4543425" y="2214563"/>
          <p14:tracePt t="3322" x="4581525" y="2178050"/>
          <p14:tracePt t="3325" x="4606925" y="2165350"/>
          <p14:tracePt t="3329" x="4630738" y="2139950"/>
          <p14:tracePt t="3335" x="4656138" y="2114550"/>
          <p14:tracePt t="3339" x="4694238" y="2101850"/>
          <p14:tracePt t="3343" x="4719638" y="2065338"/>
          <p14:tracePt t="3349" x="4781550" y="2027238"/>
          <p14:tracePt t="3353" x="4832350" y="2001838"/>
          <p14:tracePt t="3356" x="4881563" y="1965325"/>
          <p14:tracePt t="3359" x="4932363" y="1927225"/>
          <p14:tracePt t="3364" x="5006975" y="1889125"/>
          <p14:tracePt t="3369" x="5094288" y="1852613"/>
          <p14:tracePt t="3372" x="5170488" y="1827213"/>
          <p14:tracePt t="3375" x="5257800" y="1801813"/>
          <p14:tracePt t="3380" x="5345113" y="1765300"/>
          <p14:tracePt t="3385" x="5419725" y="1739900"/>
          <p14:tracePt t="3389" x="5507038" y="1714500"/>
          <p14:tracePt t="3392" x="5607050" y="1689100"/>
          <p14:tracePt t="3395" x="5695950" y="1676400"/>
          <p14:tracePt t="3403" x="5795963" y="1663700"/>
          <p14:tracePt t="3405" x="5870575" y="1652588"/>
          <p14:tracePt t="3409" x="5957888" y="1639888"/>
          <p14:tracePt t="3414" x="6045200" y="1639888"/>
          <p14:tracePt t="3419" x="6146800" y="1639888"/>
          <p14:tracePt t="3422" x="6246813" y="1639888"/>
          <p14:tracePt t="3425" x="6321425" y="1639888"/>
          <p14:tracePt t="3429" x="6421438" y="1639888"/>
          <p14:tracePt t="3435" x="6534150" y="1627188"/>
          <p14:tracePt t="3437" x="6596063" y="1627188"/>
          <p14:tracePt t="3441" x="6684963" y="1627188"/>
          <p14:tracePt t="3445" x="6784975" y="1627188"/>
          <p14:tracePt t="3451" x="6872288" y="1627188"/>
          <p14:tracePt t="3454" x="6946900" y="1627188"/>
          <p14:tracePt t="3457" x="7034213" y="1627188"/>
          <p14:tracePt t="3464" x="7123113" y="1639888"/>
          <p14:tracePt t="3469" x="7210425" y="1652588"/>
          <p14:tracePt t="3471" x="7272338" y="1663700"/>
          <p14:tracePt t="3475" x="7348538" y="1676400"/>
          <p14:tracePt t="3480" x="7423150" y="1701800"/>
          <p14:tracePt t="3485" x="7485063" y="1714500"/>
          <p14:tracePt t="3488" x="7561263" y="1739900"/>
          <p14:tracePt t="3491" x="7623175" y="1765300"/>
          <p14:tracePt t="3495" x="7673975" y="1789113"/>
          <p14:tracePt t="3499" x="7710488" y="1789113"/>
          <p14:tracePt t="3503" x="7773988" y="1814513"/>
          <p14:tracePt t="3507" x="7810500" y="1839913"/>
          <p14:tracePt t="3511" x="7848600" y="1852613"/>
          <p14:tracePt t="3516" x="7874000" y="1865313"/>
          <p14:tracePt t="3519" x="7897813" y="1889125"/>
          <p14:tracePt t="3525" x="7923213" y="1889125"/>
          <p14:tracePt t="3530" x="7961313" y="1914525"/>
          <p14:tracePt t="3534" x="7986713" y="1927225"/>
          <p14:tracePt t="3537" x="8010525" y="1927225"/>
          <p14:tracePt t="3542" x="8023225" y="1952625"/>
          <p14:tracePt t="3547" x="8035925" y="1952625"/>
          <p14:tracePt t="3551" x="8061325" y="1965325"/>
          <p14:tracePt t="3554" x="8061325" y="1978025"/>
          <p14:tracePt t="3557" x="8074025" y="1978025"/>
          <p14:tracePt t="3561" x="8086725" y="1989138"/>
          <p14:tracePt t="3566" x="8099425" y="2001838"/>
          <p14:tracePt t="3569" x="8110538" y="2027238"/>
          <p14:tracePt t="3573" x="8110538" y="2039938"/>
          <p14:tracePt t="3577" x="8123238" y="2039938"/>
          <p14:tracePt t="3582" x="8123238" y="2065338"/>
          <p14:tracePt t="3587" x="8123238" y="2078038"/>
          <p14:tracePt t="3592" x="8123238" y="2089150"/>
          <p14:tracePt t="3595" x="8123238" y="2114550"/>
          <p14:tracePt t="3603" x="8135938" y="2139950"/>
          <p14:tracePt t="3608" x="8148638" y="2165350"/>
          <p14:tracePt t="3611" x="8148638" y="2190750"/>
          <p14:tracePt t="3619" x="8148638" y="2214563"/>
          <p14:tracePt t="3623" x="8148638" y="2239963"/>
          <p14:tracePt t="3627" x="8148638" y="2252663"/>
          <p14:tracePt t="3632" x="8148638" y="2278063"/>
          <p14:tracePt t="3636" x="8148638" y="2290763"/>
          <p14:tracePt t="3640" x="8148638" y="2314575"/>
          <p14:tracePt t="3643" x="8148638" y="2327275"/>
          <p14:tracePt t="3649" x="8148638" y="2365375"/>
          <p14:tracePt t="3653" x="8148638" y="2378075"/>
          <p14:tracePt t="3657" x="8148638" y="2403475"/>
          <p14:tracePt t="3661" x="8135938" y="2427288"/>
          <p14:tracePt t="3666" x="8123238" y="2452688"/>
          <p14:tracePt t="3670" x="8099425" y="2465388"/>
          <p14:tracePt t="3673" x="8074025" y="2503488"/>
          <p14:tracePt t="3677" x="8048625" y="2527300"/>
          <p14:tracePt t="3683" x="8010525" y="2552700"/>
          <p14:tracePt t="3687" x="7986713" y="2590800"/>
          <p14:tracePt t="3689" x="7961313" y="2616200"/>
          <p14:tracePt t="3693" x="7935913" y="2627313"/>
          <p14:tracePt t="3700" x="7886700" y="2665413"/>
          <p14:tracePt t="3705" x="7823200" y="2690813"/>
          <p14:tracePt t="3712" x="7773988" y="2740025"/>
          <p14:tracePt t="3716" x="7735888" y="2752725"/>
          <p14:tracePt t="3720" x="7697788" y="2778125"/>
          <p14:tracePt t="3723" x="7661275" y="2778125"/>
          <p14:tracePt t="3728" x="7635875" y="2778125"/>
          <p14:tracePt t="3733" x="7585075" y="2803525"/>
          <p14:tracePt t="3738" x="7535863" y="2803525"/>
          <p14:tracePt t="3740" x="7485063" y="2828925"/>
          <p14:tracePt t="3744" x="7459663" y="2828925"/>
          <p14:tracePt t="3748" x="7410450" y="2828925"/>
          <p14:tracePt t="3752" x="7335838" y="2840038"/>
          <p14:tracePt t="3755" x="7272338" y="2840038"/>
          <p14:tracePt t="3760" x="7185025" y="2840038"/>
          <p14:tracePt t="3765" x="7085013" y="2840038"/>
          <p14:tracePt t="3770" x="6985000" y="2840038"/>
          <p14:tracePt t="3773" x="6884988" y="2840038"/>
          <p14:tracePt t="3777" x="6784975" y="2840038"/>
          <p14:tracePt t="3783" x="6684963" y="2840038"/>
          <p14:tracePt t="3787" x="6584950" y="2840038"/>
          <p14:tracePt t="3789" x="6496050" y="2840038"/>
          <p14:tracePt t="3794" x="6396038" y="2840038"/>
          <p14:tracePt t="3798" x="6296025" y="2840038"/>
          <p14:tracePt t="3803" x="6183313" y="2840038"/>
          <p14:tracePt t="3805" x="6083300" y="2840038"/>
          <p14:tracePt t="3810" x="5983288" y="2840038"/>
          <p14:tracePt t="3814" x="5895975" y="2840038"/>
          <p14:tracePt t="3819" x="5808663" y="2840038"/>
          <p14:tracePt t="3821" x="5719763" y="2840038"/>
          <p14:tracePt t="3826" x="5645150" y="2840038"/>
          <p14:tracePt t="3830" x="5557838" y="2840038"/>
          <p14:tracePt t="3837" x="5470525" y="2840038"/>
          <p14:tracePt t="3839" x="5394325" y="2840038"/>
          <p14:tracePt t="3843" x="5307013" y="2840038"/>
          <p14:tracePt t="3849" x="5245100" y="2840038"/>
          <p14:tracePt t="3853" x="5181600" y="2840038"/>
          <p14:tracePt t="3855" x="5106988" y="2828925"/>
          <p14:tracePt t="3860" x="5045075" y="2828925"/>
          <p14:tracePt t="3865" x="4994275" y="2828925"/>
          <p14:tracePt t="3870" x="4906963" y="2816225"/>
          <p14:tracePt t="3872" x="4832350" y="2803525"/>
          <p14:tracePt t="3876" x="4768850" y="2790825"/>
          <p14:tracePt t="3885" x="4681538" y="2778125"/>
          <p14:tracePt t="3888" x="4619625" y="2778125"/>
          <p14:tracePt t="3892" x="4568825" y="2765425"/>
          <p14:tracePt t="3898" x="4518025" y="2752725"/>
          <p14:tracePt t="3903" x="4456113" y="2752725"/>
          <p14:tracePt t="3906" x="4418013" y="2740025"/>
          <p14:tracePt t="3910" x="4381500" y="2728913"/>
          <p14:tracePt t="3915" x="4343400" y="2716213"/>
          <p14:tracePt t="3920" x="4305300" y="2703513"/>
          <p14:tracePt t="3922" x="4268788" y="2703513"/>
          <p14:tracePt t="3926" x="4230688" y="2678113"/>
          <p14:tracePt t="3930" x="4205288" y="2665413"/>
          <p14:tracePt t="3935" x="4168775" y="2665413"/>
          <p14:tracePt t="3939" x="4143375" y="2640013"/>
          <p14:tracePt t="3941" x="4117975" y="2627313"/>
          <p14:tracePt t="3946" x="4092575" y="2603500"/>
          <p14:tracePt t="3952" x="4068763" y="2590800"/>
          <p14:tracePt t="3955" x="4030663" y="2578100"/>
          <p14:tracePt t="3960" x="4005263" y="2552700"/>
          <p14:tracePt t="3964" x="3979863" y="2527300"/>
          <p14:tracePt t="3969" x="3956050" y="2516188"/>
          <p14:tracePt t="3976" x="3930650" y="2490788"/>
          <p14:tracePt t="3980" x="3905250" y="2465388"/>
          <p14:tracePt t="3984" x="3892550" y="2452688"/>
          <p14:tracePt t="3987" x="3867150" y="2427288"/>
          <p14:tracePt t="3991" x="3856038" y="2414588"/>
          <p14:tracePt t="3995" x="3843338" y="2390775"/>
          <p14:tracePt t="4000" x="3817938" y="2352675"/>
          <p14:tracePt t="4004" x="3817938" y="2327275"/>
          <p14:tracePt t="4008" x="3817938" y="2314575"/>
          <p14:tracePt t="4012" x="3792538" y="2278063"/>
          <p14:tracePt t="4015" x="3792538" y="2252663"/>
          <p14:tracePt t="4021" x="3792538" y="2227263"/>
          <p14:tracePt t="4025" x="3792538" y="2214563"/>
          <p14:tracePt t="4029" x="3792538" y="2190750"/>
          <p14:tracePt t="4035" x="3792538" y="2178050"/>
          <p14:tracePt t="4038" x="3792538" y="2152650"/>
          <p14:tracePt t="4042" x="3792538" y="2139950"/>
          <p14:tracePt t="4049" x="3792538" y="2114550"/>
          <p14:tracePt t="4057" x="3792538" y="2078038"/>
          <p14:tracePt t="4061" x="3805238" y="2065338"/>
          <p14:tracePt t="4066" x="3830638" y="2039938"/>
          <p14:tracePt t="4073" x="3856038" y="2014538"/>
          <p14:tracePt t="4077" x="3867150" y="2001838"/>
          <p14:tracePt t="4085" x="3892550" y="1978025"/>
          <p14:tracePt t="4087" x="3917950" y="1965325"/>
          <p14:tracePt t="4091" x="3968750" y="1939925"/>
          <p14:tracePt t="4095" x="4005263" y="1939925"/>
          <p14:tracePt t="4101" x="4056063" y="1914525"/>
          <p14:tracePt t="4103" x="4081463" y="1901825"/>
          <p14:tracePt t="4107" x="4117975" y="1901825"/>
          <p14:tracePt t="4112" x="4156075" y="1876425"/>
          <p14:tracePt t="4115" x="4217988" y="1865313"/>
          <p14:tracePt t="4122" x="4294188" y="1865313"/>
          <p14:tracePt t="4124" x="4368800" y="1852613"/>
          <p14:tracePt t="4128" x="4443413" y="1839913"/>
          <p14:tracePt t="4132" x="4530725" y="1839913"/>
          <p14:tracePt t="4137" x="4630738" y="1839913"/>
          <p14:tracePt t="4139" x="4732338" y="1839913"/>
          <p14:tracePt t="4145" x="4832350" y="1839913"/>
          <p14:tracePt t="4149" x="4956175" y="1839913"/>
          <p14:tracePt t="4152" x="5057775" y="1839913"/>
          <p14:tracePt t="4157" x="5157788" y="1839913"/>
          <p14:tracePt t="4161" x="5270500" y="1839913"/>
          <p14:tracePt t="4166" x="5357813" y="1839913"/>
          <p14:tracePt t="4170" x="5457825" y="1839913"/>
          <p14:tracePt t="4173" x="5557838" y="1839913"/>
          <p14:tracePt t="4177" x="5657850" y="1852613"/>
          <p14:tracePt t="4182" x="5757863" y="1865313"/>
          <p14:tracePt t="4185" x="5857875" y="1889125"/>
          <p14:tracePt t="4189" x="5957888" y="1914525"/>
          <p14:tracePt t="4193" x="6045200" y="1939925"/>
          <p14:tracePt t="4202" x="6196013" y="1989138"/>
          <p14:tracePt t="4207" x="6283325" y="2014538"/>
          <p14:tracePt t="4212" x="6359525" y="2039938"/>
          <p14:tracePt t="4216" x="6434138" y="2065338"/>
          <p14:tracePt t="4220" x="6483350" y="2078038"/>
          <p14:tracePt t="4223" x="6534150" y="2101850"/>
          <p14:tracePt t="4227" x="6572250" y="2114550"/>
          <p14:tracePt t="4232" x="6608763" y="2127250"/>
          <p14:tracePt t="4236" x="6646863" y="2152650"/>
          <p14:tracePt t="4239" x="6684963" y="2178050"/>
          <p14:tracePt t="4249" x="6696075" y="2190750"/>
          <p14:tracePt t="4252" x="6721475" y="2214563"/>
          <p14:tracePt t="4255" x="6734175" y="2227263"/>
          <p14:tracePt t="4259" x="6734175" y="2252663"/>
          <p14:tracePt t="4264" x="6746875" y="2265363"/>
          <p14:tracePt t="4269" x="6746875" y="2278063"/>
          <p14:tracePt t="4274" x="6746875" y="2303463"/>
          <p14:tracePt t="4277" x="6746875" y="2327275"/>
          <p14:tracePt t="4282" x="6746875" y="2352675"/>
          <p14:tracePt t="4286" x="6746875" y="2378075"/>
          <p14:tracePt t="4290" x="6746875" y="2403475"/>
          <p14:tracePt t="4293" x="6746875" y="2414588"/>
          <p14:tracePt t="4298" x="6746875" y="2439988"/>
          <p14:tracePt t="4302" x="6746875" y="2478088"/>
          <p14:tracePt t="4305" x="6746875" y="2503488"/>
          <p14:tracePt t="4314" x="6746875" y="2540000"/>
          <p14:tracePt t="4318" x="6746875" y="2565400"/>
          <p14:tracePt t="4322" x="6734175" y="2590800"/>
          <p14:tracePt t="4325" x="6721475" y="2616200"/>
          <p14:tracePt t="4332" x="6708775" y="2627313"/>
          <p14:tracePt t="4336" x="6708775" y="2652713"/>
          <p14:tracePt t="4339" x="6672263" y="2678113"/>
          <p14:tracePt t="4343" x="6659563" y="2690813"/>
          <p14:tracePt t="4347" x="6646863" y="2703513"/>
          <p14:tracePt t="4353" x="6634163" y="2716213"/>
          <p14:tracePt t="4355" x="6621463" y="2728913"/>
          <p14:tracePt t="4359" x="6608763" y="2740025"/>
          <p14:tracePt t="4364" x="6584950" y="2752725"/>
          <p14:tracePt t="4368" x="6559550" y="2765425"/>
          <p14:tracePt t="4373" x="6534150" y="2790825"/>
          <p14:tracePt t="4376" x="6496050" y="2790825"/>
          <p14:tracePt t="4379" x="6446838" y="2816225"/>
          <p14:tracePt t="4386" x="6408738" y="2816225"/>
          <p14:tracePt t="4388" x="6370638" y="2816225"/>
          <p14:tracePt t="4393" x="6334125" y="2828925"/>
          <p14:tracePt t="4398" x="6296025" y="2828925"/>
          <p14:tracePt t="4403" x="6259513" y="2828925"/>
          <p14:tracePt t="4406" x="6208713" y="2840038"/>
          <p14:tracePt t="4409" x="6170613" y="2840038"/>
          <p14:tracePt t="4414" x="6134100" y="2840038"/>
          <p14:tracePt t="4418" x="6083300" y="2840038"/>
          <p14:tracePt t="4421" x="6057900" y="2840038"/>
          <p14:tracePt t="4425" x="6034088" y="2840038"/>
          <p14:tracePt t="4430" x="5995988" y="2840038"/>
          <p14:tracePt t="4435" x="5957888" y="2840038"/>
          <p14:tracePt t="4438" x="5921375" y="2828925"/>
          <p14:tracePt t="4442" x="5883275" y="2828925"/>
          <p14:tracePt t="4445" x="5832475" y="2803525"/>
          <p14:tracePt t="4449" x="5783263" y="2790825"/>
          <p14:tracePt t="4455" x="5732463" y="2765425"/>
          <p14:tracePt t="4459" x="5670550" y="2740025"/>
          <p14:tracePt t="4464" x="5619750" y="2716213"/>
          <p14:tracePt t="4469" x="5583238" y="2703513"/>
          <p14:tracePt t="4472" x="5519738" y="2665413"/>
          <p14:tracePt t="4475" x="5457825" y="2640013"/>
          <p14:tracePt t="4479" x="5407025" y="2603500"/>
          <p14:tracePt t="4483" x="5357813" y="2590800"/>
          <p14:tracePt t="4487" x="5319713" y="2565400"/>
          <p14:tracePt t="4491" x="5281613" y="2527300"/>
          <p14:tracePt t="4496" x="5245100" y="2503488"/>
          <p14:tracePt t="4500" x="5219700" y="2478088"/>
          <p14:tracePt t="4505" x="5207000" y="2452688"/>
          <p14:tracePt t="4509" x="5194300" y="2414588"/>
          <p14:tracePt t="4512" x="5181600" y="2378075"/>
          <p14:tracePt t="4522" x="5181600" y="2303463"/>
          <p14:tracePt t="4525" x="5170488" y="2265363"/>
          <p14:tracePt t="4530" x="5170488" y="2227263"/>
          <p14:tracePt t="4535" x="5170488" y="2190750"/>
          <p14:tracePt t="4537" x="5170488" y="2165350"/>
          <p14:tracePt t="4541" x="5170488" y="2114550"/>
          <p14:tracePt t="4545" x="5181600" y="2078038"/>
          <p14:tracePt t="4550" x="5194300" y="2027238"/>
          <p14:tracePt t="4553" x="5219700" y="1989138"/>
          <p14:tracePt t="4557" x="5257800" y="1952625"/>
          <p14:tracePt t="4562" x="5281613" y="1901825"/>
          <p14:tracePt t="4566" x="5319713" y="1876425"/>
          <p14:tracePt t="4569" x="5345113" y="1865313"/>
          <p14:tracePt t="4573" x="5383213" y="1839913"/>
          <p14:tracePt t="4579" x="5432425" y="1801813"/>
          <p14:tracePt t="4584" x="5470525" y="1801813"/>
          <p14:tracePt t="4587" x="5495925" y="1776413"/>
          <p14:tracePt t="4591" x="5532438" y="1776413"/>
          <p14:tracePt t="4595" x="5570538" y="1752600"/>
          <p14:tracePt t="4601" x="5607050" y="1727200"/>
          <p14:tracePt t="4603" x="5683250" y="1714500"/>
          <p14:tracePt t="4607" x="5745163" y="1714500"/>
          <p14:tracePt t="4611" x="5821363" y="1701800"/>
          <p14:tracePt t="4616" x="5908675" y="1701800"/>
          <p14:tracePt t="4619" x="5995988" y="1701800"/>
          <p14:tracePt t="4623" x="6070600" y="1701800"/>
          <p14:tracePt t="4627" x="6157913" y="1701800"/>
          <p14:tracePt t="4632" x="6246813" y="1701800"/>
          <p14:tracePt t="4636" x="6321425" y="1701800"/>
          <p14:tracePt t="4641" x="6408738" y="1701800"/>
          <p14:tracePt t="4645" x="6496050" y="1701800"/>
          <p14:tracePt t="4651" x="6596063" y="1701800"/>
          <p14:tracePt t="4654" x="6696075" y="1714500"/>
          <p14:tracePt t="4657" x="6772275" y="1727200"/>
          <p14:tracePt t="4661" x="6846888" y="1752600"/>
          <p14:tracePt t="4666" x="6897688" y="1776413"/>
          <p14:tracePt t="4669" x="6972300" y="1801813"/>
          <p14:tracePt t="4673" x="7021513" y="1827213"/>
          <p14:tracePt t="4677" x="7072313" y="1865313"/>
          <p14:tracePt t="4682" x="7110413" y="1876425"/>
          <p14:tracePt t="4687" x="7146925" y="1901825"/>
          <p14:tracePt t="4690" x="7185025" y="1927225"/>
          <p14:tracePt t="4693" x="7197725" y="1952625"/>
          <p14:tracePt t="4699" x="7235825" y="2001838"/>
          <p14:tracePt t="4703" x="7246938" y="2027238"/>
          <p14:tracePt t="4707" x="7246938" y="2065338"/>
          <p14:tracePt t="4711" x="7259638" y="2101850"/>
          <p14:tracePt t="4716" x="7259638" y="2139950"/>
          <p14:tracePt t="4720" x="7272338" y="2178050"/>
          <p14:tracePt t="4723" x="7272338" y="2190750"/>
          <p14:tracePt t="4727" x="7272338" y="2227263"/>
          <p14:tracePt t="4732" x="7272338" y="2252663"/>
          <p14:tracePt t="4737" x="7272338" y="2290763"/>
          <p14:tracePt t="4739" x="7259638" y="2314575"/>
          <p14:tracePt t="4743" x="7246938" y="2339975"/>
          <p14:tracePt t="4749" x="7223125" y="2365375"/>
          <p14:tracePt t="4752" x="7210425" y="2403475"/>
          <p14:tracePt t="4756" x="7185025" y="2427288"/>
          <p14:tracePt t="4760" x="7159625" y="2439988"/>
          <p14:tracePt t="4765" x="7123113" y="2490788"/>
          <p14:tracePt t="4769" x="7085013" y="2490788"/>
          <p14:tracePt t="4773" x="7034213" y="2516188"/>
          <p14:tracePt t="4777" x="6997700" y="2540000"/>
          <p14:tracePt t="4782" x="6959600" y="2552700"/>
          <p14:tracePt t="4789" x="6859588" y="2590800"/>
          <p14:tracePt t="4793" x="6821488" y="2590800"/>
          <p14:tracePt t="4797" x="6772275" y="2590800"/>
          <p14:tracePt t="4803" x="6708775" y="2590800"/>
          <p14:tracePt t="4805" x="6621463" y="2590800"/>
          <p14:tracePt t="4809" x="6534150" y="2590800"/>
          <p14:tracePt t="4814" x="6459538" y="2590800"/>
          <p14:tracePt t="4818" x="6359525" y="2590800"/>
          <p14:tracePt t="4821" x="6259513" y="2590800"/>
          <p14:tracePt t="4827" x="6146800" y="2590800"/>
          <p14:tracePt t="4832" x="6045200" y="2590800"/>
          <p14:tracePt t="4835" x="5945188" y="2590800"/>
          <p14:tracePt t="4839" x="5845175" y="2565400"/>
          <p14:tracePt t="4843" x="5745163" y="2540000"/>
          <p14:tracePt t="4848" x="5670550" y="2527300"/>
          <p14:tracePt t="4852" x="5595938" y="2503488"/>
          <p14:tracePt t="4855" x="5545138" y="2478088"/>
          <p14:tracePt t="4859" x="5495925" y="2452688"/>
          <p14:tracePt t="4864" x="5457825" y="2427288"/>
          <p14:tracePt t="4868" x="5419725" y="2414588"/>
          <p14:tracePt t="4873" x="5407025" y="2414588"/>
          <p14:tracePt t="4876" x="5407025" y="2403475"/>
          <p14:tracePt t="4885" x="5394325" y="2390775"/>
          <p14:tracePt t="4889" x="5394325" y="2378075"/>
          <p14:tracePt t="4899" x="5394325" y="2365375"/>
          <p14:tracePt t="4905" x="5394325" y="2352675"/>
          <p14:tracePt t="4909" x="5394325" y="2339975"/>
          <p14:tracePt t="4921" x="5394325" y="2327275"/>
          <p14:tracePt t="4930" x="5394325" y="2314575"/>
          <p14:tracePt t="4937" x="5394325" y="2303463"/>
          <p14:tracePt t="4946" x="5394325" y="2290763"/>
          <p14:tracePt t="4955" x="5394325" y="2278063"/>
          <p14:tracePt t="4959" x="5407025" y="2265363"/>
          <p14:tracePt t="4969" x="5432425" y="2252663"/>
          <p14:tracePt t="4972" x="5445125" y="2239963"/>
          <p14:tracePt t="4975" x="5470525" y="2227263"/>
          <p14:tracePt t="4980" x="5470525" y="2214563"/>
          <p14:tracePt t="4984" x="5507038" y="2201863"/>
          <p14:tracePt t="4987" x="5519738" y="2190750"/>
          <p14:tracePt t="4991" x="5545138" y="2165350"/>
          <p14:tracePt t="4995" x="5557838" y="2165350"/>
          <p14:tracePt t="5001" x="5583238" y="2139950"/>
          <p14:tracePt t="5007" x="5607050" y="2139950"/>
          <p14:tracePt t="5015" x="5632450" y="2101850"/>
          <p14:tracePt t="5019" x="5670550" y="2089150"/>
          <p14:tracePt t="5021" x="5683250" y="2078038"/>
          <p14:tracePt t="5026" x="5719763" y="2039938"/>
          <p14:tracePt t="5032" x="5770563" y="2001838"/>
          <p14:tracePt t="5038" x="5832475" y="1965325"/>
          <p14:tracePt t="5042" x="5883275" y="1939925"/>
          <p14:tracePt t="5045" x="5945188" y="1901825"/>
          <p14:tracePt t="5049" x="6045200" y="1852613"/>
          <p14:tracePt t="5054" x="6134100" y="1801813"/>
          <p14:tracePt t="5057" x="6259513" y="1727200"/>
          <p14:tracePt t="5061" x="6383338" y="1652588"/>
          <p14:tracePt t="5066" x="6508750" y="1576388"/>
          <p14:tracePt t="5071" x="6659563" y="1501775"/>
          <p14:tracePt t="5075" x="6834188" y="1439863"/>
          <p14:tracePt t="5079" x="7021513" y="1350963"/>
          <p14:tracePt t="5083" x="7172325" y="1301750"/>
          <p14:tracePt t="5087" x="7323138" y="1263650"/>
          <p14:tracePt t="5091" x="7497763" y="1214438"/>
          <p14:tracePt t="5096" x="7648575" y="1176338"/>
          <p14:tracePt t="5100" x="7785100" y="1150938"/>
          <p14:tracePt t="5103" x="7935913" y="1138238"/>
          <p14:tracePt t="5108" x="8074025" y="1125538"/>
          <p14:tracePt t="5112" x="8199438" y="1125538"/>
          <p14:tracePt t="5115" x="8335963" y="1125538"/>
          <p14:tracePt t="5120" x="8474075" y="1125538"/>
          <p14:tracePt t="5123" x="8624888" y="1125538"/>
          <p14:tracePt t="5127" x="8750300" y="1125538"/>
          <p14:tracePt t="5132" x="8886825" y="1125538"/>
          <p14:tracePt t="5137" x="8999538" y="1125538"/>
          <p14:tracePt t="5141" x="9124950" y="1138238"/>
          <p14:tracePt t="5146" x="9237663" y="1150938"/>
          <p14:tracePt t="5151" x="9363075" y="1176338"/>
          <p14:tracePt t="5153" x="9475788" y="1189038"/>
          <p14:tracePt t="5157" x="9601200" y="1214438"/>
          <p14:tracePt t="5161" x="9701213" y="1227138"/>
          <p14:tracePt t="5168" x="9801225" y="1250950"/>
          <p14:tracePt t="5172" x="9888538" y="1276350"/>
          <p14:tracePt t="5174" x="9963150" y="1289050"/>
          <p14:tracePt t="5177" x="10026650" y="1301750"/>
          <p14:tracePt t="5183" x="10101263" y="1327150"/>
          <p14:tracePt t="5186" x="10177463" y="1339850"/>
          <p14:tracePt t="5189" x="10226675" y="1363663"/>
          <p14:tracePt t="5193" x="10288588" y="1376363"/>
          <p14:tracePt t="5199" x="10326688" y="1389063"/>
          <p14:tracePt t="5204" x="10364788" y="1427163"/>
          <p14:tracePt t="5207" x="10414000" y="1439863"/>
          <p14:tracePt t="5212" x="10426700" y="1439863"/>
          <p14:tracePt t="5217" x="10439400" y="1463675"/>
          <p14:tracePt t="5221" x="10464800" y="1501775"/>
          <p14:tracePt t="5224" x="10477500" y="1514475"/>
          <p14:tracePt t="5227" x="10477500" y="1539875"/>
          <p14:tracePt t="5235" x="10490200" y="1552575"/>
          <p14:tracePt t="5239" x="10490200" y="1563688"/>
          <p14:tracePt t="5243" x="10490200" y="1589088"/>
          <p14:tracePt t="5248" x="10490200" y="1601788"/>
          <p14:tracePt t="5252" x="10490200" y="1614488"/>
          <p14:tracePt t="5256" x="10490200" y="1639888"/>
          <p14:tracePt t="5261" x="10490200" y="1652588"/>
          <p14:tracePt t="5265" x="10490200" y="1676400"/>
          <p14:tracePt t="5269" x="10477500" y="1701800"/>
          <p14:tracePt t="5273" x="10477500" y="1714500"/>
          <p14:tracePt t="5277" x="10464800" y="1727200"/>
          <p14:tracePt t="5282" x="10464800" y="1752600"/>
          <p14:tracePt t="5286" x="10452100" y="1776413"/>
          <p14:tracePt t="5290" x="10452100" y="1789113"/>
          <p14:tracePt t="5293" x="10439400" y="1801813"/>
          <p14:tracePt t="5298" x="10414000" y="1839913"/>
          <p14:tracePt t="5306" x="10390188" y="1876425"/>
          <p14:tracePt t="5309" x="10390188" y="1889125"/>
          <p14:tracePt t="5315" x="10377488" y="1901825"/>
          <p14:tracePt t="5320" x="10364788" y="1927225"/>
          <p14:tracePt t="5324" x="10352088" y="1939925"/>
          <p14:tracePt t="5328" x="10339388" y="1965325"/>
          <p14:tracePt t="5332" x="10313988" y="1978025"/>
          <p14:tracePt t="5336" x="10301288" y="2001838"/>
          <p14:tracePt t="5339" x="10277475" y="2027238"/>
          <p14:tracePt t="5343" x="10252075" y="2039938"/>
          <p14:tracePt t="5348" x="10252075" y="2052638"/>
          <p14:tracePt t="5353" x="10226675" y="2078038"/>
          <p14:tracePt t="5357" x="10213975" y="2089150"/>
          <p14:tracePt t="5360" x="10201275" y="2089150"/>
          <p14:tracePt t="5365" x="10177463" y="2114550"/>
          <p14:tracePt t="5370" x="10177463" y="2127250"/>
          <p14:tracePt t="5372" x="10152063" y="2152650"/>
          <p14:tracePt t="5380" x="10139363" y="2165350"/>
          <p14:tracePt t="5391" x="10113963" y="2190750"/>
          <p14:tracePt t="5399" x="10088563" y="2214563"/>
          <p14:tracePt t="5405" x="10075863" y="2227263"/>
          <p14:tracePt t="5410" x="10064750" y="2227263"/>
          <p14:tracePt t="5416" x="10052050" y="2239963"/>
          <p14:tracePt t="5420" x="10052050" y="2252663"/>
          <p14:tracePt t="5430" x="10039350" y="2265363"/>
          <p14:tracePt t="5442" x="10026650" y="2278063"/>
          <p14:tracePt t="5460" x="10013950" y="2290763"/>
          <p14:tracePt t="5469" x="10001250" y="2303463"/>
          <p14:tracePt t="5484" x="9988550" y="2314575"/>
          <p14:tracePt t="5499" x="9975850" y="2314575"/>
          <p14:tracePt t="5516" x="9963150" y="2327275"/>
          <p14:tracePt t="5520" x="9952038" y="2327275"/>
          <p14:tracePt t="5521" x="9926638" y="2339975"/>
          <p14:tracePt t="5526" x="9913938" y="2339975"/>
          <p14:tracePt t="5535" x="9901238" y="2339975"/>
          <p14:tracePt t="5538" x="9875838" y="2339975"/>
          <p14:tracePt t="5542" x="9839325" y="2339975"/>
          <p14:tracePt t="5549" x="9813925" y="2352675"/>
          <p14:tracePt t="5553" x="9788525" y="2352675"/>
          <p14:tracePt t="5558" x="9775825" y="2352675"/>
          <p14:tracePt t="5562" x="9739313" y="2352675"/>
          <p14:tracePt t="5566" x="9713913" y="2352675"/>
          <p14:tracePt t="5571" x="9688513" y="2365375"/>
          <p14:tracePt t="5576" x="9650413" y="2365375"/>
          <p14:tracePt t="5579" x="9601200" y="2365375"/>
          <p14:tracePt t="5585" x="9550400" y="2365375"/>
          <p14:tracePt t="5587" x="9501188" y="2378075"/>
          <p14:tracePt t="5592" x="9450388" y="2378075"/>
          <p14:tracePt t="5595" x="9424988" y="2378075"/>
          <p14:tracePt t="5600" x="9388475" y="2378075"/>
          <p14:tracePt t="5603" x="9337675" y="2390775"/>
          <p14:tracePt t="5608" x="9250363" y="2390775"/>
          <p14:tracePt t="5612" x="9188450" y="2390775"/>
          <p14:tracePt t="5615" x="9099550" y="2403475"/>
          <p14:tracePt t="5619" x="9012238" y="2414588"/>
          <p14:tracePt t="5623" x="8924925" y="2427288"/>
          <p14:tracePt t="5627" x="8824913" y="2427288"/>
          <p14:tracePt t="5636" x="8724900" y="2427288"/>
          <p14:tracePt t="5638" x="8599488" y="2427288"/>
          <p14:tracePt t="5642" x="8474075" y="2427288"/>
          <p14:tracePt t="5646" x="8374063" y="2427288"/>
          <p14:tracePt t="5651" x="8299450" y="2427288"/>
          <p14:tracePt t="5653" x="8199438" y="2427288"/>
          <p14:tracePt t="5657" x="8074025" y="2427288"/>
          <p14:tracePt t="5661" x="7974013" y="2427288"/>
          <p14:tracePt t="5666" x="7874000" y="2427288"/>
          <p14:tracePt t="5670" x="7773988" y="2427288"/>
          <p14:tracePt t="5673" x="7673975" y="2427288"/>
          <p14:tracePt t="5677" x="7572375" y="2427288"/>
          <p14:tracePt t="5682" x="7485063" y="2427288"/>
          <p14:tracePt t="5686" x="7397750" y="2427288"/>
          <p14:tracePt t="5689" x="7323138" y="2427288"/>
          <p14:tracePt t="5695" x="7235825" y="2414588"/>
          <p14:tracePt t="5700" x="7159625" y="2403475"/>
          <p14:tracePt t="5703" x="7110413" y="2403475"/>
          <p14:tracePt t="5707" x="7059613" y="2390775"/>
          <p14:tracePt t="5711" x="6985000" y="2390775"/>
          <p14:tracePt t="5715" x="6934200" y="2378075"/>
          <p14:tracePt t="5720" x="6884988" y="2378075"/>
          <p14:tracePt t="5723" x="6834188" y="2378075"/>
          <p14:tracePt t="5727" x="6797675" y="2378075"/>
          <p14:tracePt t="5733" x="6759575" y="2378075"/>
          <p14:tracePt t="5737" x="6721475" y="2352675"/>
          <p14:tracePt t="5739" x="6659563" y="2352675"/>
          <p14:tracePt t="5743" x="6634163" y="2352675"/>
          <p14:tracePt t="5749" x="6608763" y="2352675"/>
          <p14:tracePt t="5753" x="6572250" y="2339975"/>
          <p14:tracePt t="5757" x="6546850" y="2327275"/>
          <p14:tracePt t="5761" x="6521450" y="2314575"/>
          <p14:tracePt t="5766" x="6496050" y="2314575"/>
          <p14:tracePt t="5769" x="6459538" y="2303463"/>
          <p14:tracePt t="5777" x="6434138" y="2290763"/>
          <p14:tracePt t="5782" x="6408738" y="2290763"/>
          <p14:tracePt t="5789" x="6396038" y="2278063"/>
          <p14:tracePt t="5803" x="6383338" y="2278063"/>
          <p14:tracePt t="5809" x="6370638" y="2265363"/>
          <p14:tracePt t="5819" x="6359525" y="2265363"/>
          <p14:tracePt t="5832" x="6346825" y="2265363"/>
          <p14:tracePt t="5836" x="6346825" y="2252663"/>
          <p14:tracePt t="5843" x="6334125" y="2239963"/>
          <p14:tracePt t="5859" x="6321425" y="2239963"/>
          <p14:tracePt t="5887" x="6308725" y="2239963"/>
          <p14:tracePt t="5892" x="6296025" y="2239963"/>
          <p14:tracePt t="5910" x="6283325" y="2239963"/>
          <p14:tracePt t="5924" x="6270625" y="2239963"/>
          <p14:tracePt t="5928" x="6259513" y="2227263"/>
          <p14:tracePt t="7005" x="6296025" y="2178050"/>
          <p14:tracePt t="7010" x="6321425" y="2165350"/>
          <p14:tracePt t="7018" x="6359525" y="2152650"/>
          <p14:tracePt t="7023" x="6370638" y="2127250"/>
          <p14:tracePt t="7027" x="6383338" y="2127250"/>
          <p14:tracePt t="7033" x="6421438" y="2101850"/>
          <p14:tracePt t="7038" x="6459538" y="2101850"/>
          <p14:tracePt t="7041" x="6483350" y="2078038"/>
          <p14:tracePt t="7045" x="6521450" y="2052638"/>
          <p14:tracePt t="7052" x="6596063" y="2014538"/>
          <p14:tracePt t="7055" x="6646863" y="2001838"/>
          <p14:tracePt t="7059" x="6708775" y="1978025"/>
          <p14:tracePt t="7065" x="6772275" y="1952625"/>
          <p14:tracePt t="7070" x="6846888" y="1914525"/>
          <p14:tracePt t="7072" x="6921500" y="1889125"/>
          <p14:tracePt t="7075" x="6997700" y="1865313"/>
          <p14:tracePt t="7080" x="7072313" y="1852613"/>
          <p14:tracePt t="7086" x="7134225" y="1827213"/>
          <p14:tracePt t="7089" x="7197725" y="1814513"/>
          <p14:tracePt t="7093" x="7246938" y="1801813"/>
          <p14:tracePt t="7098" x="7323138" y="1801813"/>
          <p14:tracePt t="7103" x="7372350" y="1789113"/>
          <p14:tracePt t="7105" x="7423150" y="1789113"/>
          <p14:tracePt t="7109" x="7472363" y="1776413"/>
          <p14:tracePt t="7115" x="7535863" y="1765300"/>
          <p14:tracePt t="7119" x="7572375" y="1752600"/>
          <p14:tracePt t="7122" x="7623175" y="1739900"/>
          <p14:tracePt t="7125" x="7673975" y="1727200"/>
          <p14:tracePt t="7131" x="7723188" y="1727200"/>
          <p14:tracePt t="7134" x="7761288" y="1727200"/>
          <p14:tracePt t="7137" x="7797800" y="1714500"/>
          <p14:tracePt t="7142" x="7848600" y="1701800"/>
          <p14:tracePt t="7149" x="7886700" y="1701800"/>
          <p14:tracePt t="7153" x="7923213" y="1701800"/>
          <p14:tracePt t="7156" x="7961313" y="1701800"/>
          <p14:tracePt t="7160" x="7999413" y="1701800"/>
          <p14:tracePt t="7165" x="8035925" y="1701800"/>
          <p14:tracePt t="7169" x="8074025" y="1701800"/>
          <p14:tracePt t="7172" x="8110538" y="1701800"/>
          <p14:tracePt t="7175" x="8148638" y="1701800"/>
          <p14:tracePt t="7180" x="8186738" y="1701800"/>
          <p14:tracePt t="7185" x="8212138" y="1689100"/>
          <p14:tracePt t="7187" x="8235950" y="1689100"/>
          <p14:tracePt t="7191" x="8261350" y="1689100"/>
          <p14:tracePt t="7195" x="8286750" y="1689100"/>
          <p14:tracePt t="7201" x="8299450" y="1689100"/>
          <p14:tracePt t="7203" x="8324850" y="1689100"/>
          <p14:tracePt t="7209" x="8335963" y="1689100"/>
          <p14:tracePt t="7216" x="8361363" y="1689100"/>
          <p14:tracePt t="7219" x="8374063" y="1689100"/>
          <p14:tracePt t="7223" x="8399463" y="1701800"/>
          <p14:tracePt t="7225" x="8412163" y="1701800"/>
          <p14:tracePt t="7230" x="8424863" y="1701800"/>
          <p14:tracePt t="7235" x="8435975" y="1714500"/>
          <p14:tracePt t="7237" x="8461375" y="1714500"/>
          <p14:tracePt t="7241" x="8474075" y="1714500"/>
          <p14:tracePt t="7245" x="8499475" y="1714500"/>
          <p14:tracePt t="7249" x="8512175" y="1714500"/>
          <p14:tracePt t="7253" x="8537575" y="1714500"/>
          <p14:tracePt t="7257" x="8548688" y="1714500"/>
          <p14:tracePt t="7262" x="8574088" y="1714500"/>
          <p14:tracePt t="7266" x="8586788" y="1714500"/>
          <p14:tracePt t="7271" x="8612188" y="1727200"/>
          <p14:tracePt t="7275" x="8624888" y="1727200"/>
          <p14:tracePt t="7279" x="8661400" y="1727200"/>
          <p14:tracePt t="7287" x="8699500" y="1727200"/>
          <p14:tracePt t="7292" x="8712200" y="1727200"/>
          <p14:tracePt t="7296" x="8724900" y="1727200"/>
          <p14:tracePt t="7301" x="8763000" y="1727200"/>
          <p14:tracePt t="7306" x="8786813" y="1727200"/>
          <p14:tracePt t="7314" x="8850313" y="1727200"/>
          <p14:tracePt t="7316" x="8874125" y="1727200"/>
          <p14:tracePt t="7320" x="8899525" y="1727200"/>
          <p14:tracePt t="7323" x="8950325" y="1727200"/>
          <p14:tracePt t="7327" x="8963025" y="1727200"/>
          <p14:tracePt t="7334" x="9024938" y="1739900"/>
          <p14:tracePt t="7338" x="9063038" y="1739900"/>
          <p14:tracePt t="7341" x="9099550" y="1739900"/>
          <p14:tracePt t="7345" x="9124950" y="1739900"/>
          <p14:tracePt t="7350" x="9175750" y="1739900"/>
          <p14:tracePt t="7353" x="9212263" y="1739900"/>
          <p14:tracePt t="7357" x="9250363" y="1739900"/>
          <p14:tracePt t="7361" x="9288463" y="1739900"/>
          <p14:tracePt t="7366" x="9324975" y="1739900"/>
          <p14:tracePt t="7373" x="9363075" y="1739900"/>
          <p14:tracePt t="7378" x="9401175" y="1739900"/>
          <p14:tracePt t="7382" x="9437688" y="1739900"/>
          <p14:tracePt t="7386" x="9475788" y="1739900"/>
          <p14:tracePt t="7389" x="9513888" y="1739900"/>
          <p14:tracePt t="7396" x="9550400" y="1739900"/>
          <p14:tracePt t="7401" x="9601200" y="1739900"/>
          <p14:tracePt t="7403" x="9637713" y="1739900"/>
          <p14:tracePt t="7408" x="9675813" y="1739900"/>
          <p14:tracePt t="7411" x="9713913" y="1727200"/>
          <p14:tracePt t="7417" x="9739313" y="1727200"/>
          <p14:tracePt t="7420" x="9775825" y="1727200"/>
          <p14:tracePt t="7423" x="9826625" y="1727200"/>
          <p14:tracePt t="7427" x="9839325" y="1727200"/>
          <p14:tracePt t="7432" x="9863138" y="1727200"/>
          <p14:tracePt t="7436" x="9901238" y="1727200"/>
          <p14:tracePt t="7439" x="9939338" y="1727200"/>
          <p14:tracePt t="7443" x="9963150" y="1727200"/>
          <p14:tracePt t="7449" x="10013950" y="1727200"/>
          <p14:tracePt t="7452" x="10052050" y="1727200"/>
          <p14:tracePt t="7458" x="10075863" y="1727200"/>
          <p14:tracePt t="7461" x="10126663" y="1727200"/>
          <p14:tracePt t="7466" x="10164763" y="1727200"/>
          <p14:tracePt t="7469" x="10201275" y="1727200"/>
          <p14:tracePt t="7473" x="10226675" y="1727200"/>
          <p14:tracePt t="7477" x="10277475" y="1727200"/>
          <p14:tracePt t="7482" x="10326688" y="1727200"/>
          <p14:tracePt t="7486" x="10364788" y="1727200"/>
          <p14:tracePt t="7490" x="10390188" y="1727200"/>
          <p14:tracePt t="7494" x="10439400" y="1727200"/>
          <p14:tracePt t="7499" x="10477500" y="1727200"/>
          <p14:tracePt t="7502" x="10502900" y="1727200"/>
          <p14:tracePt t="7506" x="10526713" y="1727200"/>
          <p14:tracePt t="7510" x="10564813" y="1727200"/>
          <p14:tracePt t="7514" x="10577513" y="1727200"/>
          <p14:tracePt t="7519" x="10614025" y="1727200"/>
          <p14:tracePt t="7523" x="10626725" y="1727200"/>
          <p14:tracePt t="7527" x="10652125" y="1727200"/>
          <p14:tracePt t="7532" x="10690225" y="1739900"/>
          <p14:tracePt t="7536" x="10715625" y="1739900"/>
          <p14:tracePt t="7539" x="10726738" y="1739900"/>
          <p14:tracePt t="7543" x="10752138" y="1752600"/>
          <p14:tracePt t="7549" x="10777538" y="1765300"/>
          <p14:tracePt t="7552" x="10790238" y="1765300"/>
          <p14:tracePt t="7555" x="10802938" y="1765300"/>
          <p14:tracePt t="7560" x="10815638" y="1765300"/>
          <p14:tracePt t="7564" x="10828338" y="1776413"/>
          <p14:tracePt t="7568" x="10839450" y="1776413"/>
          <p14:tracePt t="7575" x="10852150" y="1789113"/>
          <p14:tracePt t="7582" x="10864850" y="1801813"/>
          <p14:tracePt t="7586" x="10877550" y="1801813"/>
          <p14:tracePt t="7593" x="10877550" y="1814513"/>
          <p14:tracePt t="7602" x="10890250" y="1814513"/>
          <p14:tracePt t="7609" x="10902950" y="1827213"/>
          <p14:tracePt t="7622" x="10915650" y="1827213"/>
          <p14:tracePt t="7625" x="10939463" y="1839913"/>
          <p14:tracePt t="7634" x="10952163" y="1852613"/>
          <p14:tracePt t="7637" x="10964863" y="1852613"/>
          <p14:tracePt t="7643" x="10964863" y="1865313"/>
          <p14:tracePt t="7653" x="10977563" y="1865313"/>
          <p14:tracePt t="7656" x="10977563" y="1876425"/>
          <p14:tracePt t="7659" x="10990263" y="1889125"/>
          <p14:tracePt t="7668" x="11002963" y="1901825"/>
          <p14:tracePt t="7679" x="11015663" y="1927225"/>
          <p14:tracePt t="7691" x="11015663" y="1939925"/>
          <p14:tracePt t="7699" x="11015663" y="1952625"/>
          <p14:tracePt t="7705" x="11028363" y="1965325"/>
          <p14:tracePt t="7709" x="11028363" y="1978025"/>
          <p14:tracePt t="7715" x="11028363" y="1989138"/>
          <p14:tracePt t="7725" x="11028363" y="2001838"/>
          <p14:tracePt t="7729" x="11028363" y="2014538"/>
          <p14:tracePt t="7737" x="11041063" y="2027238"/>
          <p14:tracePt t="7750" x="11041063" y="2039938"/>
          <p14:tracePt t="7757" x="11052175" y="2052638"/>
          <p14:tracePt t="7761" x="11052175" y="2065338"/>
          <p14:tracePt t="7775" x="11052175" y="2078038"/>
          <p14:tracePt t="7780" x="11052175" y="2089150"/>
          <p14:tracePt t="7784" x="11052175" y="2101850"/>
          <p14:tracePt t="7787" x="11052175" y="2114550"/>
          <p14:tracePt t="7799" x="11052175" y="2127250"/>
          <p14:tracePt t="7808" x="11052175" y="2139950"/>
          <p14:tracePt t="7811" x="11052175" y="2152650"/>
          <p14:tracePt t="7816" x="11052175" y="2165350"/>
          <p14:tracePt t="7824" x="11052175" y="2178050"/>
          <p14:tracePt t="7836" x="11052175" y="2201863"/>
          <p14:tracePt t="7843" x="11052175" y="2214563"/>
          <p14:tracePt t="7846" x="11041063" y="2227263"/>
          <p14:tracePt t="7851" x="11041063" y="2239963"/>
          <p14:tracePt t="7859" x="11028363" y="2252663"/>
          <p14:tracePt t="7862" x="11028363" y="2265363"/>
          <p14:tracePt t="7871" x="11015663" y="2278063"/>
          <p14:tracePt t="7874" x="11002963" y="2278063"/>
          <p14:tracePt t="7878" x="11002963" y="2290763"/>
          <p14:tracePt t="7882" x="10990263" y="2290763"/>
          <p14:tracePt t="7886" x="10977563" y="2314575"/>
          <p14:tracePt t="7900" x="10952163" y="2339975"/>
          <p14:tracePt t="7904" x="10939463" y="2352675"/>
          <p14:tracePt t="7907" x="10928350" y="2365375"/>
          <p14:tracePt t="7915" x="10915650" y="2378075"/>
          <p14:tracePt t="7921" x="10902950" y="2390775"/>
          <p14:tracePt t="7923" x="10890250" y="2390775"/>
          <p14:tracePt t="7932" x="10890250" y="2403475"/>
          <p14:tracePt t="7936" x="10877550" y="2414588"/>
          <p14:tracePt t="7939" x="10864850" y="2414588"/>
          <p14:tracePt t="7950" x="10852150" y="2427288"/>
          <p14:tracePt t="7958" x="10839450" y="2439988"/>
          <p14:tracePt t="7966" x="10815638" y="2452688"/>
          <p14:tracePt t="7973" x="10802938" y="2465388"/>
          <p14:tracePt t="7978" x="10790238" y="2465388"/>
          <p14:tracePt t="7982" x="10777538" y="2490788"/>
          <p14:tracePt t="7986" x="10764838" y="2490788"/>
          <p14:tracePt t="7989" x="10752138" y="2503488"/>
          <p14:tracePt t="7994" x="10726738" y="2516188"/>
          <p14:tracePt t="8002" x="10715625" y="2516188"/>
          <p14:tracePt t="8005" x="10677525" y="2527300"/>
          <p14:tracePt t="8009" x="10677525" y="2540000"/>
          <p14:tracePt t="8015" x="10652125" y="2565400"/>
          <p14:tracePt t="8020" x="10639425" y="2565400"/>
          <p14:tracePt t="8023" x="10626725" y="2565400"/>
          <p14:tracePt t="8028" x="10602913" y="2578100"/>
          <p14:tracePt t="8032" x="10590213" y="2590800"/>
          <p14:tracePt t="8036" x="10577513" y="2590800"/>
          <p14:tracePt t="8040" x="10552113" y="2603500"/>
          <p14:tracePt t="8043" x="10539413" y="2603500"/>
          <p14:tracePt t="8047" x="10514013" y="2616200"/>
          <p14:tracePt t="8053" x="10502900" y="2616200"/>
          <p14:tracePt t="8055" x="10490200" y="2616200"/>
          <p14:tracePt t="8060" x="10464800" y="2627313"/>
          <p14:tracePt t="8064" x="10439400" y="2627313"/>
          <p14:tracePt t="8068" x="10426700" y="2640013"/>
          <p14:tracePt t="8072" x="10414000" y="2640013"/>
          <p14:tracePt t="8077" x="10390188" y="2640013"/>
          <p14:tracePt t="8082" x="10364788" y="2640013"/>
          <p14:tracePt t="8085" x="10339388" y="2640013"/>
          <p14:tracePt t="8089" x="10313988" y="2640013"/>
          <p14:tracePt t="8093" x="10288588" y="2640013"/>
          <p14:tracePt t="8102" x="10226675" y="2640013"/>
          <p14:tracePt t="8105" x="10201275" y="2640013"/>
          <p14:tracePt t="8113" x="10177463" y="2640013"/>
          <p14:tracePt t="8118" x="10139363" y="2640013"/>
          <p14:tracePt t="8122" x="10113963" y="2640013"/>
          <p14:tracePt t="8125" x="10075863" y="2640013"/>
          <p14:tracePt t="8130" x="10039350" y="2640013"/>
          <p14:tracePt t="8136" x="10013950" y="2640013"/>
          <p14:tracePt t="8139" x="9988550" y="2640013"/>
          <p14:tracePt t="8144" x="9963150" y="2640013"/>
          <p14:tracePt t="8148" x="9939338" y="2640013"/>
          <p14:tracePt t="8152" x="9901238" y="2640013"/>
          <p14:tracePt t="8156" x="9888538" y="2640013"/>
          <p14:tracePt t="8159" x="9839325" y="2640013"/>
          <p14:tracePt t="8164" x="9801225" y="2640013"/>
          <p14:tracePt t="8168" x="9763125" y="2640013"/>
          <p14:tracePt t="8171" x="9726613" y="2640013"/>
          <p14:tracePt t="8175" x="9701213" y="2640013"/>
          <p14:tracePt t="8180" x="9663113" y="2640013"/>
          <p14:tracePt t="8185" x="9626600" y="2640013"/>
          <p14:tracePt t="8187" x="9588500" y="2640013"/>
          <p14:tracePt t="8191" x="9550400" y="2640013"/>
          <p14:tracePt t="8195" x="9513888" y="2640013"/>
          <p14:tracePt t="8202" x="9475788" y="2640013"/>
          <p14:tracePt t="8206" x="9437688" y="2640013"/>
          <p14:tracePt t="8209" x="9401175" y="2640013"/>
          <p14:tracePt t="8215" x="9375775" y="2640013"/>
          <p14:tracePt t="8220" x="9350375" y="2640013"/>
          <p14:tracePt t="8222" x="9324975" y="2640013"/>
          <p14:tracePt t="8225" x="9301163" y="2640013"/>
          <p14:tracePt t="8229" x="9275763" y="2640013"/>
          <p14:tracePt t="8233" x="9250363" y="2640013"/>
          <p14:tracePt t="8237" x="9212263" y="2640013"/>
          <p14:tracePt t="8241" x="9188450" y="2640013"/>
          <p14:tracePt t="8245" x="9163050" y="2640013"/>
          <p14:tracePt t="8250" x="9137650" y="2640013"/>
          <p14:tracePt t="8253" x="9124950" y="2640013"/>
          <p14:tracePt t="8257" x="9099550" y="2640013"/>
          <p14:tracePt t="8264" x="9075738" y="2640013"/>
          <p14:tracePt t="8268" x="9037638" y="2640013"/>
          <p14:tracePt t="8271" x="9012238" y="2640013"/>
          <p14:tracePt t="8276" x="8986838" y="2640013"/>
          <p14:tracePt t="8280" x="8975725" y="2640013"/>
          <p14:tracePt t="8284" x="8950325" y="2640013"/>
          <p14:tracePt t="8287" x="8924925" y="2640013"/>
          <p14:tracePt t="8291" x="8886825" y="2640013"/>
          <p14:tracePt t="8295" x="8863013" y="2640013"/>
          <p14:tracePt t="8301" x="8850313" y="2640013"/>
          <p14:tracePt t="8303" x="8812213" y="2627313"/>
          <p14:tracePt t="8307" x="8799513" y="2627313"/>
          <p14:tracePt t="8311" x="8774113" y="2627313"/>
          <p14:tracePt t="8316" x="8750300" y="2627313"/>
          <p14:tracePt t="8319" x="8712200" y="2603500"/>
          <p14:tracePt t="8325" x="8699500" y="2590800"/>
          <p14:tracePt t="8334" x="8674100" y="2590800"/>
          <p14:tracePt t="8337" x="8661400" y="2590800"/>
          <p14:tracePt t="8346" x="8650288" y="2578100"/>
          <p14:tracePt t="8349" x="8637588" y="2578100"/>
          <p14:tracePt t="8353" x="8637588" y="2565400"/>
          <p14:tracePt t="8358" x="8624888" y="2565400"/>
          <p14:tracePt t="8369" x="8599488" y="2540000"/>
          <p14:tracePt t="8373" x="8586788" y="2540000"/>
          <p14:tracePt t="8382" x="8561388" y="2527300"/>
          <p14:tracePt t="8387" x="8561388" y="2516188"/>
          <p14:tracePt t="8395" x="8548688" y="2516188"/>
          <p14:tracePt t="8403" x="8548688" y="2490788"/>
          <p14:tracePt t="8412" x="8537575" y="2478088"/>
          <p14:tracePt t="8427" x="8537575" y="2465388"/>
          <p14:tracePt t="8432" x="8524875" y="2465388"/>
          <p14:tracePt t="8435" x="8512175" y="2439988"/>
          <p14:tracePt t="8444" x="8512175" y="2427288"/>
          <p14:tracePt t="8458" x="8512175" y="2414588"/>
          <p14:tracePt t="8467" x="8499475" y="2403475"/>
          <p14:tracePt t="8470" x="8499475" y="2390775"/>
          <p14:tracePt t="8488" x="8499475" y="2378075"/>
          <p14:tracePt t="8491" x="8499475" y="2365375"/>
          <p14:tracePt t="8495" x="8499475" y="2352675"/>
          <p14:tracePt t="8502" x="8499475" y="2339975"/>
          <p14:tracePt t="8514" x="8499475" y="2314575"/>
          <p14:tracePt t="8522" x="8499475" y="2303463"/>
          <p14:tracePt t="8525" x="8499475" y="2290763"/>
          <p14:tracePt t="8530" x="8499475" y="2278063"/>
          <p14:tracePt t="8535" x="8499475" y="2265363"/>
          <p14:tracePt t="8542" x="8499475" y="2252663"/>
          <p14:tracePt t="8546" x="8499475" y="2239963"/>
          <p14:tracePt t="8550" x="8512175" y="2227263"/>
          <p14:tracePt t="8557" x="8537575" y="2214563"/>
          <p14:tracePt t="8565" x="8548688" y="2190750"/>
          <p14:tracePt t="8569" x="8561388" y="2190750"/>
          <p14:tracePt t="8575" x="8574088" y="2178050"/>
          <p14:tracePt t="8585" x="8586788" y="2165350"/>
          <p14:tracePt t="8596" x="8612188" y="2152650"/>
          <p14:tracePt t="8601" x="8637588" y="2152650"/>
          <p14:tracePt t="8607" x="8661400" y="2127250"/>
          <p14:tracePt t="8611" x="8686800" y="2114550"/>
          <p14:tracePt t="8616" x="8724900" y="2114550"/>
          <p14:tracePt t="8619" x="8763000" y="2101850"/>
          <p14:tracePt t="8623" x="8799513" y="2101850"/>
          <p14:tracePt t="8627" x="8824913" y="2089150"/>
          <p14:tracePt t="8632" x="8863013" y="2078038"/>
          <p14:tracePt t="8639" x="8912225" y="2065338"/>
          <p14:tracePt t="8643" x="8986838" y="2039938"/>
          <p14:tracePt t="8648" x="9075738" y="2027238"/>
          <p14:tracePt t="8653" x="9263063" y="2014538"/>
          <p14:tracePt t="8658" x="9363075" y="2001838"/>
          <p14:tracePt t="8662" x="9463088" y="1989138"/>
          <p14:tracePt t="8665" x="9588500" y="1978025"/>
          <p14:tracePt t="8673" x="9826625" y="1965325"/>
          <p14:tracePt t="8679" x="9952038" y="1952625"/>
          <p14:tracePt t="8683" x="10088563" y="1952625"/>
          <p14:tracePt t="8690" x="10339388" y="1952625"/>
          <p14:tracePt t="8693" x="10464800" y="1952625"/>
          <p14:tracePt t="8699" x="10590213" y="1952625"/>
          <p14:tracePt t="8704" x="10702925" y="1952625"/>
          <p14:tracePt t="8707" x="10802938" y="1952625"/>
          <p14:tracePt t="8711" x="10902950" y="1952625"/>
          <p14:tracePt t="8715" x="10990263" y="1952625"/>
          <p14:tracePt t="8719" x="11052175" y="1952625"/>
          <p14:tracePt t="8723" x="11128375" y="1952625"/>
          <p14:tracePt t="8728" x="11202988" y="1952625"/>
          <p14:tracePt t="8732" x="11277600" y="1952625"/>
          <p14:tracePt t="8737" x="11341100" y="1952625"/>
          <p14:tracePt t="8740" x="11390313" y="1952625"/>
          <p14:tracePt t="8743" x="11428413" y="1952625"/>
          <p14:tracePt t="8749" x="11466513" y="1952625"/>
          <p14:tracePt t="8752" x="11503025" y="1952625"/>
          <p14:tracePt t="8755" x="11541125" y="1952625"/>
          <p14:tracePt t="8762" x="11566525" y="1952625"/>
          <p14:tracePt t="8769" x="11579225" y="1952625"/>
          <p14:tracePt t="8773" x="11591925" y="1952625"/>
          <p14:tracePt t="8778" x="11603038" y="1952625"/>
          <p14:tracePt t="8794" x="11615738" y="1952625"/>
          <p14:tracePt t="8808" x="11615738" y="1965325"/>
          <p14:tracePt t="8840" x="11615738" y="1978025"/>
          <p14:tracePt t="8855" x="11615738" y="1989138"/>
          <p14:tracePt t="8869" x="11628438" y="2001838"/>
          <p14:tracePt t="8886" x="11628438" y="2014538"/>
          <p14:tracePt t="8893" x="11628438" y="2027238"/>
          <p14:tracePt t="8898" x="11628438" y="2039938"/>
          <p14:tracePt t="8905" x="11628438" y="2052638"/>
          <p14:tracePt t="8914" x="11628438" y="2065338"/>
          <p14:tracePt t="8922" x="11628438" y="2078038"/>
          <p14:tracePt t="8925" x="11628438" y="2089150"/>
          <p14:tracePt t="8932" x="11628438" y="2101850"/>
          <p14:tracePt t="8939" x="11628438" y="2127250"/>
          <p14:tracePt t="8950" x="11628438" y="2139950"/>
          <p14:tracePt t="8955" x="11628438" y="2152650"/>
          <p14:tracePt t="8965" x="11628438" y="2165350"/>
          <p14:tracePt t="8971" x="11615738" y="2178050"/>
          <p14:tracePt t="8980" x="11603038" y="2178050"/>
          <p14:tracePt t="9002" x="11603038" y="2190750"/>
          <p14:tracePt t="9025" x="11591925" y="2190750"/>
          <p14:tracePt t="9057" x="11591925" y="2201863"/>
          <p14:tracePt t="9066" x="11579225" y="2214563"/>
          <p14:tracePt t="9097" x="11566525" y="2214563"/>
          <p14:tracePt t="9105" x="11566525" y="2227263"/>
          <p14:tracePt t="9121" x="11553825" y="2227263"/>
          <p14:tracePt t="9193" x="11541125" y="2239963"/>
          <p14:tracePt t="9561" x="11528425" y="2239963"/>
          <p14:tracePt t="9569" x="11503025" y="2239963"/>
          <p14:tracePt t="9577" x="11490325" y="2252663"/>
          <p14:tracePt t="9583" x="11466513" y="2265363"/>
          <p14:tracePt t="9590" x="11441113" y="2278063"/>
          <p14:tracePt t="9593" x="11428413" y="2278063"/>
          <p14:tracePt t="9598" x="11415713" y="2303463"/>
          <p14:tracePt t="9602" x="11403013" y="2303463"/>
          <p14:tracePt t="9605" x="11377613" y="2303463"/>
          <p14:tracePt t="9611" x="11353800" y="2327275"/>
          <p14:tracePt t="9615" x="11341100" y="2327275"/>
          <p14:tracePt t="9623" x="11315700" y="2339975"/>
          <p14:tracePt t="9627" x="11290300" y="2339975"/>
          <p14:tracePt t="9632" x="11266488" y="2352675"/>
          <p14:tracePt t="9636" x="11228388" y="2352675"/>
          <p14:tracePt t="9641" x="11202988" y="2365375"/>
          <p14:tracePt t="9643" x="11164888" y="2365375"/>
          <p14:tracePt t="9649" x="11141075" y="2378075"/>
          <p14:tracePt t="9652" x="11115675" y="2390775"/>
          <p14:tracePt t="9655" x="11077575" y="2403475"/>
          <p14:tracePt t="9659" x="11041063" y="2414588"/>
          <p14:tracePt t="9665" x="11002963" y="2414588"/>
          <p14:tracePt t="9669" x="10964863" y="2427288"/>
          <p14:tracePt t="9673" x="10928350" y="2427288"/>
          <p14:tracePt t="9677" x="10890250" y="2427288"/>
          <p14:tracePt t="9682" x="10864850" y="2427288"/>
          <p14:tracePt t="9686" x="10839450" y="2439988"/>
          <p14:tracePt t="9689" x="10815638" y="2439988"/>
          <p14:tracePt t="9694" x="10790238" y="2439988"/>
          <p14:tracePt t="9700" x="10752138" y="2439988"/>
          <p14:tracePt t="9704" x="10726738" y="2439988"/>
          <p14:tracePt t="9706" x="10702925" y="2439988"/>
          <p14:tracePt t="9709" x="10677525" y="2439988"/>
          <p14:tracePt t="9715" x="10664825" y="2439988"/>
          <p14:tracePt t="9718" x="10652125" y="2439988"/>
          <p14:tracePt t="9722" x="10626725" y="2452688"/>
          <p14:tracePt t="9730" x="10602913" y="2452688"/>
          <p14:tracePt t="9739" x="10590213" y="2452688"/>
          <p14:tracePt t="9744" x="10564813" y="2452688"/>
          <p14:tracePt t="9752" x="10552113" y="2452688"/>
          <p14:tracePt t="9760" x="10539413" y="2452688"/>
          <p14:tracePt t="9765" x="10526713" y="2452688"/>
          <p14:tracePt t="9768" x="10514013" y="2452688"/>
          <p14:tracePt t="9775" x="10502900" y="2452688"/>
          <p14:tracePt t="9784" x="10490200" y="2452688"/>
          <p14:tracePt t="9787" x="10477500" y="2452688"/>
          <p14:tracePt t="9791" x="10464800" y="2452688"/>
          <p14:tracePt t="9799" x="10452100" y="2452688"/>
          <p14:tracePt t="9805" x="10439400" y="2452688"/>
          <p14:tracePt t="9818" x="10426700" y="2452688"/>
          <p14:tracePt t="9821" x="10414000" y="2452688"/>
          <p14:tracePt t="9825" x="10401300" y="2452688"/>
          <p14:tracePt t="9835" x="10377488" y="2452688"/>
          <p14:tracePt t="9841" x="10352088" y="2439988"/>
          <p14:tracePt t="9846" x="10339388" y="2439988"/>
          <p14:tracePt t="9851" x="10326688" y="2427288"/>
          <p14:tracePt t="9853" x="10313988" y="2427288"/>
          <p14:tracePt t="9859" x="10288588" y="2414588"/>
          <p14:tracePt t="9864" x="10264775" y="2414588"/>
          <p14:tracePt t="9868" x="10239375" y="2403475"/>
          <p14:tracePt t="9876" x="10213975" y="2390775"/>
          <p14:tracePt t="9880" x="10201275" y="2390775"/>
          <p14:tracePt t="9883" x="10177463" y="2378075"/>
          <p14:tracePt t="9901" x="10101263" y="2352675"/>
          <p14:tracePt t="9904" x="10101263" y="2339975"/>
          <p14:tracePt t="9907" x="10088563" y="2339975"/>
          <p14:tracePt t="9912" x="10075863" y="2339975"/>
          <p14:tracePt t="9915" x="10064750" y="2327275"/>
          <p14:tracePt t="9921" x="10064750" y="2314575"/>
          <p14:tracePt t="9925" x="10052050" y="2314575"/>
          <p14:tracePt t="9934" x="10052050" y="2303463"/>
          <p14:tracePt t="9945" x="10052050" y="2290763"/>
          <p14:tracePt t="9953" x="10052050" y="2278063"/>
          <p14:tracePt t="9962" x="10052050" y="2265363"/>
          <p14:tracePt t="9969" x="10052050" y="2252663"/>
          <p14:tracePt t="9973" x="10052050" y="2227263"/>
          <p14:tracePt t="9977" x="10064750" y="2227263"/>
          <p14:tracePt t="9982" x="10075863" y="2201863"/>
          <p14:tracePt t="9998" x="10088563" y="2190750"/>
          <p14:tracePt t="9999" x="10101263" y="2178050"/>
          <p14:tracePt t="10003" x="10126663" y="2152650"/>
          <p14:tracePt t="10008" x="10139363" y="2152650"/>
          <p14:tracePt t="10012" x="10177463" y="2127250"/>
          <p14:tracePt t="10016" x="10201275" y="2114550"/>
          <p14:tracePt t="10020" x="10226675" y="2114550"/>
          <p14:tracePt t="10023" x="10252075" y="2114550"/>
          <p14:tracePt t="10028" x="10288588" y="2101850"/>
          <p14:tracePt t="10036" x="10339388" y="2089150"/>
          <p14:tracePt t="10040" x="10390188" y="2078038"/>
          <p14:tracePt t="10043" x="10401300" y="2078038"/>
          <p14:tracePt t="10052" x="10426700" y="2078038"/>
          <p14:tracePt t="10053" x="10452100" y="2065338"/>
          <p14:tracePt t="10057" x="10490200" y="2052638"/>
          <p14:tracePt t="10061" x="10514013" y="2052638"/>
          <p14:tracePt t="10065" x="10552113" y="2052638"/>
          <p14:tracePt t="10069" x="10577513" y="2052638"/>
          <p14:tracePt t="10074" x="10614025" y="2052638"/>
          <p14:tracePt t="10077" x="10639425" y="2052638"/>
          <p14:tracePt t="10082" x="10677525" y="2052638"/>
          <p14:tracePt t="10085" x="10690225" y="2052638"/>
          <p14:tracePt t="10089" x="10715625" y="2052638"/>
          <p14:tracePt t="10093" x="10752138" y="2052638"/>
          <p14:tracePt t="10099" x="10777538" y="2052638"/>
          <p14:tracePt t="10102" x="10815638" y="2052638"/>
          <p14:tracePt t="10106" x="10839450" y="2052638"/>
          <p14:tracePt t="10112" x="10864850" y="2052638"/>
          <p14:tracePt t="10115" x="10890250" y="2052638"/>
          <p14:tracePt t="10120" x="10902950" y="2052638"/>
          <p14:tracePt t="10123" x="10928350" y="2052638"/>
          <p14:tracePt t="10128" x="10964863" y="2052638"/>
          <p14:tracePt t="10132" x="10977563" y="2052638"/>
          <p14:tracePt t="10137" x="10990263" y="2052638"/>
          <p14:tracePt t="10140" x="11015663" y="2052638"/>
          <p14:tracePt t="10143" x="11028363" y="2052638"/>
          <p14:tracePt t="10149" x="11041063" y="2052638"/>
          <p14:tracePt t="10153" x="11052175" y="2065338"/>
          <p14:tracePt t="10155" x="11077575" y="2065338"/>
          <p14:tracePt t="10159" x="11090275" y="2065338"/>
          <p14:tracePt t="10164" x="11102975" y="2078038"/>
          <p14:tracePt t="10173" x="11115675" y="2089150"/>
          <p14:tracePt t="10182" x="11128375" y="2101850"/>
          <p14:tracePt t="10189" x="11128375" y="2114550"/>
          <p14:tracePt t="10193" x="11141075" y="2114550"/>
          <p14:tracePt t="10200" x="11153775" y="2127250"/>
          <p14:tracePt t="10209" x="11153775" y="2152650"/>
          <p14:tracePt t="10214" x="11164888" y="2152650"/>
          <p14:tracePt t="10218" x="11164888" y="2165350"/>
          <p14:tracePt t="10225" x="11164888" y="2190750"/>
          <p14:tracePt t="10236" x="11164888" y="2201863"/>
          <p14:tracePt t="10239" x="11164888" y="2214563"/>
          <p14:tracePt t="10243" x="11164888" y="2227263"/>
          <p14:tracePt t="10249" x="11164888" y="2239963"/>
          <p14:tracePt t="10253" x="11164888" y="2252663"/>
          <p14:tracePt t="10261" x="11164888" y="2278063"/>
          <p14:tracePt t="10265" x="11153775" y="2290763"/>
          <p14:tracePt t="10270" x="11141075" y="2303463"/>
          <p14:tracePt t="10272" x="11128375" y="2327275"/>
          <p14:tracePt t="10275" x="11102975" y="2339975"/>
          <p14:tracePt t="10280" x="11090275" y="2365375"/>
          <p14:tracePt t="10284" x="11064875" y="2390775"/>
          <p14:tracePt t="10287" x="11052175" y="2390775"/>
          <p14:tracePt t="10291" x="11041063" y="2403475"/>
          <p14:tracePt t="10298" x="11002963" y="2427288"/>
          <p14:tracePt t="10302" x="10964863" y="2427288"/>
          <p14:tracePt t="10306" x="10928350" y="2452688"/>
          <p14:tracePt t="10310" x="10915650" y="2452688"/>
          <p14:tracePt t="10315" x="10890250" y="2478088"/>
          <p14:tracePt t="10318" x="10852150" y="2490788"/>
          <p14:tracePt t="10321" x="10828338" y="2503488"/>
          <p14:tracePt t="10325" x="10790238" y="2503488"/>
          <p14:tracePt t="10330" x="10752138" y="2527300"/>
          <p14:tracePt t="10334" x="10726738" y="2527300"/>
          <p14:tracePt t="10337" x="10690225" y="2527300"/>
          <p14:tracePt t="10342" x="10652125" y="2552700"/>
          <p14:tracePt t="10345" x="10602913" y="2565400"/>
          <p14:tracePt t="10350" x="10564813" y="2578100"/>
          <p14:tracePt t="10353" x="10539413" y="2578100"/>
          <p14:tracePt t="10360" x="10502900" y="2590800"/>
          <p14:tracePt t="10364" x="10464800" y="2603500"/>
          <p14:tracePt t="10369" x="10426700" y="2627313"/>
          <p14:tracePt t="10371" x="10390188" y="2627313"/>
          <p14:tracePt t="10375" x="10352088" y="2627313"/>
          <p14:tracePt t="10380" x="10313988" y="2627313"/>
          <p14:tracePt t="10385" x="10264775" y="2640013"/>
          <p14:tracePt t="10388" x="10239375" y="2640013"/>
          <p14:tracePt t="10392" x="10213975" y="2652713"/>
          <p14:tracePt t="10396" x="10177463" y="2652713"/>
          <p14:tracePt t="10400" x="10152063" y="2665413"/>
          <p14:tracePt t="10403" x="10126663" y="2665413"/>
          <p14:tracePt t="10407" x="10101263" y="2665413"/>
          <p14:tracePt t="10411" x="10075863" y="2665413"/>
          <p14:tracePt t="10416" x="10039350" y="2665413"/>
          <p14:tracePt t="10421" x="10013950" y="2665413"/>
          <p14:tracePt t="10425" x="9988550" y="2665413"/>
          <p14:tracePt t="10434" x="9952038" y="2665413"/>
          <p14:tracePt t="10438" x="9939338" y="2665413"/>
          <p14:tracePt t="10441" x="9913938" y="2665413"/>
          <p14:tracePt t="10446" x="9913938" y="2652713"/>
          <p14:tracePt t="10452" x="9901238" y="2652713"/>
          <p14:tracePt t="10454" x="9888538" y="2652713"/>
          <p14:tracePt t="10457" x="9875838" y="2640013"/>
          <p14:tracePt t="10461" x="9863138" y="2627313"/>
          <p14:tracePt t="10465" x="9863138" y="2616200"/>
          <p14:tracePt t="10469" x="9852025" y="2616200"/>
          <p14:tracePt t="10473" x="9852025" y="2603500"/>
          <p14:tracePt t="10477" x="9839325" y="2590800"/>
          <p14:tracePt t="10485" x="9839325" y="2578100"/>
          <p14:tracePt t="10488" x="9839325" y="2552700"/>
          <p14:tracePt t="10491" x="9839325" y="2527300"/>
          <p14:tracePt t="10496" x="9839325" y="2503488"/>
          <p14:tracePt t="10500" x="9839325" y="2478088"/>
          <p14:tracePt t="10503" x="9839325" y="2452688"/>
          <p14:tracePt t="10507" x="9839325" y="2427288"/>
          <p14:tracePt t="10511" x="9839325" y="2403475"/>
          <p14:tracePt t="10515" x="9839325" y="2378075"/>
          <p14:tracePt t="10519" x="9839325" y="2352675"/>
          <p14:tracePt t="10523" x="9839325" y="2327275"/>
          <p14:tracePt t="10527" x="9863138" y="2303463"/>
          <p14:tracePt t="10532" x="9875838" y="2265363"/>
          <p14:tracePt t="10536" x="9901238" y="2239963"/>
          <p14:tracePt t="10539" x="9913938" y="2227263"/>
          <p14:tracePt t="10545" x="9939338" y="2201863"/>
          <p14:tracePt t="10551" x="9963150" y="2178050"/>
          <p14:tracePt t="10553" x="9975850" y="2165350"/>
          <p14:tracePt t="10557" x="10001250" y="2139950"/>
          <p14:tracePt t="10561" x="10013950" y="2139950"/>
          <p14:tracePt t="10566" x="10052050" y="2114550"/>
          <p14:tracePt t="10570" x="10075863" y="2101850"/>
          <p14:tracePt t="10574" x="10088563" y="2101850"/>
          <p14:tracePt t="10577" x="10126663" y="2089150"/>
          <p14:tracePt t="10582" x="10139363" y="2078038"/>
          <p14:tracePt t="10586" x="10164763" y="2078038"/>
          <p14:tracePt t="10593" x="10188575" y="2065338"/>
          <p14:tracePt t="10599" x="10226675" y="2065338"/>
          <p14:tracePt t="10603" x="10239375" y="2065338"/>
          <p14:tracePt t="10607" x="10264775" y="2065338"/>
          <p14:tracePt t="10611" x="10277475" y="2065338"/>
          <p14:tracePt t="10615" x="10288588" y="2065338"/>
          <p14:tracePt t="10620" x="10301288" y="2065338"/>
          <p14:tracePt t="10623" x="10313988" y="2065338"/>
          <p14:tracePt t="10628" x="10326688" y="2065338"/>
          <p14:tracePt t="10632" x="10339388" y="2065338"/>
          <p14:tracePt t="10639" x="10364788" y="2065338"/>
          <p14:tracePt t="10651" x="10377488" y="2065338"/>
          <p14:tracePt t="10659" x="10390188" y="2065338"/>
          <p14:tracePt t="10669" x="10401300" y="2078038"/>
          <p14:tracePt t="10673" x="10414000" y="2078038"/>
          <p14:tracePt t="10711" x="10439400" y="2101850"/>
          <p14:tracePt t="10719" x="10452100" y="2114550"/>
          <p14:tracePt t="10735" x="10452100" y="2127250"/>
          <p14:tracePt t="10743" x="10452100" y="2139950"/>
          <p14:tracePt t="10750" x="10439400" y="2165350"/>
          <p14:tracePt t="10753" x="10414000" y="2165350"/>
          <p14:tracePt t="10758" x="10377488" y="2190750"/>
          <p14:tracePt t="10761" x="10352088" y="2214563"/>
          <p14:tracePt t="10765" x="10313988" y="2214563"/>
          <p14:tracePt t="10769" x="10288588" y="2214563"/>
          <p14:tracePt t="10773" x="10252075" y="2227263"/>
          <p14:tracePt t="10778" x="10177463" y="2252663"/>
          <p14:tracePt t="10782" x="10088563" y="2290763"/>
          <p14:tracePt t="10785" x="10001250" y="2327275"/>
          <p14:tracePt t="10789" x="9875838" y="2365375"/>
          <p14:tracePt t="10793" x="9701213" y="2427288"/>
          <p14:tracePt t="10799" x="9424988" y="2516188"/>
          <p14:tracePt t="10803" x="9024938" y="2603500"/>
          <p14:tracePt t="10805" x="8686800" y="2678113"/>
          <p14:tracePt t="10809" x="8324850" y="2765425"/>
          <p14:tracePt t="10815" x="7986713" y="2840038"/>
          <p14:tracePt t="10819" x="7748588" y="2890838"/>
          <p14:tracePt t="10823" x="7448550" y="2965450"/>
          <p14:tracePt t="10827" x="7159625" y="3003550"/>
          <p14:tracePt t="10832" x="6859588" y="3065463"/>
          <p14:tracePt t="10836" x="6608763" y="3090863"/>
          <p14:tracePt t="10839" x="6321425" y="3128963"/>
          <p14:tracePt t="10843" x="6057900" y="3165475"/>
          <p14:tracePt t="10849" x="5795963" y="3216275"/>
          <p14:tracePt t="10853" x="5570538" y="3254375"/>
          <p14:tracePt t="10855" x="5345113" y="3278188"/>
          <p14:tracePt t="10859" x="5145088" y="3328988"/>
          <p14:tracePt t="10866" x="4932363" y="3341688"/>
          <p14:tracePt t="10870" x="4768850" y="3367088"/>
          <p14:tracePt t="10873" x="4581525" y="3390900"/>
          <p14:tracePt t="10877" x="4394200" y="3403600"/>
          <p14:tracePt t="10882" x="4268788" y="3429000"/>
          <p14:tracePt t="10902" x="3592513" y="3454400"/>
          <p14:tracePt t="10905" x="3467100" y="3454400"/>
          <p14:tracePt t="10909" x="3341688" y="3454400"/>
          <p14:tracePt t="10916" x="3228975" y="3454400"/>
          <p14:tracePt t="10917" x="3141663" y="3454400"/>
          <p14:tracePt t="10922" x="3054350" y="3441700"/>
          <p14:tracePt t="10925" x="2967038" y="3416300"/>
          <p14:tracePt t="10930" x="2879725" y="3403600"/>
          <p14:tracePt t="10934" x="2828925" y="3390900"/>
          <p14:tracePt t="10939" x="2754313" y="3378200"/>
          <p14:tracePt t="10943" x="2690813" y="3354388"/>
          <p14:tracePt t="10950" x="2628900" y="3341688"/>
          <p14:tracePt t="10955" x="2541588" y="3290888"/>
          <p14:tracePt t="10959" x="2490788" y="3267075"/>
          <p14:tracePt t="10965" x="2478088" y="3267075"/>
          <p14:tracePt t="10970" x="2452688" y="3241675"/>
          <p14:tracePt t="10972" x="2403475" y="3228975"/>
          <p14:tracePt t="10975" x="2390775" y="3228975"/>
          <p14:tracePt t="10980" x="2378075" y="3216275"/>
          <p14:tracePt t="10984" x="2352675" y="3203575"/>
          <p14:tracePt t="10988" x="2339975" y="3203575"/>
          <p14:tracePt t="10991" x="2328863" y="3190875"/>
          <p14:tracePt t="10996" x="2316163" y="3190875"/>
          <p14:tracePt t="11002" x="2290763" y="3178175"/>
          <p14:tracePt t="11005" x="2278063" y="3178175"/>
          <p14:tracePt t="11019" x="2265363" y="3178175"/>
          <p14:tracePt t="11023" x="2252663" y="3178175"/>
          <p14:tracePt t="11091" x="2252663" y="3165475"/>
          <p14:tracePt t="11132" x="2252663" y="3154363"/>
          <p14:tracePt t="11187" x="2252663" y="3141663"/>
          <p14:tracePt t="11208" x="2252663" y="3128963"/>
          <p14:tracePt t="11219" x="2252663" y="3116263"/>
          <p14:tracePt t="11224" x="2252663" y="3103563"/>
          <p14:tracePt t="11228" x="2252663" y="3090863"/>
          <p14:tracePt t="11236" x="2265363" y="3078163"/>
          <p14:tracePt t="11240" x="2278063" y="3078163"/>
          <p14:tracePt t="11243" x="2290763" y="3065463"/>
          <p14:tracePt t="11249" x="2303463" y="3054350"/>
          <p14:tracePt t="11253" x="2316163" y="3054350"/>
          <p14:tracePt t="11255" x="2328863" y="3041650"/>
          <p14:tracePt t="11262" x="2339975" y="3028950"/>
          <p14:tracePt t="11269" x="2378075" y="3003550"/>
          <p14:tracePt t="11273" x="2403475" y="3003550"/>
          <p14:tracePt t="11278" x="2428875" y="2990850"/>
          <p14:tracePt t="11282" x="2465388" y="2978150"/>
          <p14:tracePt t="11287" x="2490788" y="2965450"/>
          <p14:tracePt t="11290" x="2503488" y="2965450"/>
          <p14:tracePt t="11293" x="2528888" y="2965450"/>
          <p14:tracePt t="11299" x="2554288" y="2952750"/>
          <p14:tracePt t="11303" x="2590800" y="2941638"/>
          <p14:tracePt t="11306" x="2616200" y="2941638"/>
          <p14:tracePt t="11310" x="2628900" y="2941638"/>
          <p14:tracePt t="11314" x="2641600" y="2941638"/>
          <p14:tracePt t="11318" x="2667000" y="2941638"/>
          <p14:tracePt t="11329" x="2678113" y="2941638"/>
          <p14:tracePt t="11334" x="2690813" y="2941638"/>
          <p14:tracePt t="11372" x="2703513" y="2928938"/>
          <p14:tracePt t="11425" x="2703513" y="2916238"/>
          <p14:tracePt t="11436" x="2716213" y="2916238"/>
          <p14:tracePt t="11453" x="2728913" y="2903538"/>
          <p14:tracePt t="11459" x="2741613" y="2890838"/>
          <p14:tracePt t="11469" x="2754313" y="2890838"/>
          <p14:tracePt t="11473" x="2767013" y="2865438"/>
          <p14:tracePt t="11482" x="2778125" y="2828925"/>
          <p14:tracePt t="11486" x="2778125" y="2816225"/>
          <p14:tracePt t="11489" x="2790825" y="2803525"/>
          <p14:tracePt t="11493" x="2828925" y="2778125"/>
          <p14:tracePt t="11498" x="2867025" y="2765425"/>
          <p14:tracePt t="11502" x="2867025" y="2752725"/>
          <p14:tracePt t="11505" x="2903538" y="2716213"/>
          <p14:tracePt t="11509" x="2941638" y="2690813"/>
          <p14:tracePt t="11516" x="2954338" y="2678113"/>
          <p14:tracePt t="11519" x="2979738" y="2665413"/>
          <p14:tracePt t="11521" x="3016250" y="2640013"/>
          <p14:tracePt t="11526" x="3041650" y="2627313"/>
          <p14:tracePt t="11530" x="3054350" y="2627313"/>
          <p14:tracePt t="11536" x="3092450" y="2603500"/>
          <p14:tracePt t="11539" x="3103563" y="2603500"/>
          <p14:tracePt t="11543" x="3116263" y="2590800"/>
          <p14:tracePt t="11548" x="3154363" y="2578100"/>
          <p14:tracePt t="11552" x="3167063" y="2578100"/>
          <p14:tracePt t="11555" x="3192463" y="2578100"/>
          <p14:tracePt t="11559" x="3228975" y="2578100"/>
          <p14:tracePt t="11564" x="3241675" y="2565400"/>
          <p14:tracePt t="11568" x="3279775" y="2565400"/>
          <p14:tracePt t="11571" x="3317875" y="2565400"/>
          <p14:tracePt t="11575" x="3341688" y="2552700"/>
          <p14:tracePt t="11580" x="3354388" y="2552700"/>
          <p14:tracePt t="11585" x="3392488" y="2552700"/>
          <p14:tracePt t="11587" x="3417888" y="2540000"/>
          <p14:tracePt t="11592" x="3441700" y="2540000"/>
          <p14:tracePt t="11599" x="3505200" y="2540000"/>
          <p14:tracePt t="11602" x="3530600" y="2540000"/>
          <p14:tracePt t="11605" x="3567113" y="2540000"/>
          <p14:tracePt t="11609" x="3617913" y="2540000"/>
          <p14:tracePt t="11614" x="3667125" y="2540000"/>
          <p14:tracePt t="11619" x="3705225" y="2540000"/>
          <p14:tracePt t="11621" x="3730625" y="2540000"/>
          <p14:tracePt t="11625" x="3756025" y="2540000"/>
          <p14:tracePt t="11630" x="3792538" y="2540000"/>
          <p14:tracePt t="11635" x="3843338" y="2540000"/>
          <p14:tracePt t="11637" x="3879850" y="2540000"/>
          <p14:tracePt t="11641" x="3917950" y="2540000"/>
          <p14:tracePt t="11646" x="3956050" y="2540000"/>
          <p14:tracePt t="11649" x="3992563" y="2540000"/>
          <p14:tracePt t="11653" x="4030663" y="2540000"/>
          <p14:tracePt t="11659" x="4068763" y="2540000"/>
          <p14:tracePt t="11664" x="4105275" y="2540000"/>
          <p14:tracePt t="11668" x="4117975" y="2540000"/>
          <p14:tracePt t="11671" x="4181475" y="2565400"/>
          <p14:tracePt t="11676" x="4192588" y="2565400"/>
          <p14:tracePt t="11680" x="4217988" y="2565400"/>
          <p14:tracePt t="11685" x="4243388" y="2578100"/>
          <p14:tracePt t="11687" x="4268788" y="2590800"/>
          <p14:tracePt t="11691" x="4294188" y="2603500"/>
          <p14:tracePt t="11696" x="4318000" y="2603500"/>
          <p14:tracePt t="11701" x="4343400" y="2616200"/>
          <p14:tracePt t="11704" x="4356100" y="2616200"/>
          <p14:tracePt t="11708" x="4406900" y="2640013"/>
          <p14:tracePt t="11712" x="4418013" y="2640013"/>
          <p14:tracePt t="11715" x="4456113" y="2640013"/>
          <p14:tracePt t="11722" x="4468813" y="2652713"/>
          <p14:tracePt t="11725" x="4494213" y="2665413"/>
          <p14:tracePt t="11729" x="4530725" y="2665413"/>
          <p14:tracePt t="11736" x="4556125" y="2690813"/>
          <p14:tracePt t="11738" x="4568825" y="2703513"/>
          <p14:tracePt t="11741" x="4594225" y="2703513"/>
          <p14:tracePt t="11745" x="4606925" y="2716213"/>
          <p14:tracePt t="11749" x="4630738" y="2728913"/>
          <p14:tracePt t="11753" x="4643438" y="2728913"/>
          <p14:tracePt t="11757" x="4681538" y="2752725"/>
          <p14:tracePt t="11765" x="4694238" y="2752725"/>
          <p14:tracePt t="11769" x="4706938" y="2765425"/>
          <p14:tracePt t="11777" x="4732338" y="2778125"/>
          <p14:tracePt t="11785" x="4768850" y="2803525"/>
          <p14:tracePt t="11791" x="4794250" y="2816225"/>
          <p14:tracePt t="11795" x="4806950" y="2828925"/>
          <p14:tracePt t="11802" x="4819650" y="2840038"/>
          <p14:tracePt t="11803" x="4832350" y="2840038"/>
          <p14:tracePt t="11807" x="4843463" y="2840038"/>
          <p14:tracePt t="11815" x="4868863" y="2840038"/>
          <p14:tracePt t="11819" x="4868863" y="2852738"/>
          <p14:tracePt t="11823" x="4881563" y="2852738"/>
          <p14:tracePt t="11827" x="4881563" y="2865438"/>
          <p14:tracePt t="11832" x="4906963" y="2878138"/>
          <p14:tracePt t="11839" x="4919663" y="2878138"/>
          <p14:tracePt t="11849" x="4945063" y="2890838"/>
          <p14:tracePt t="11857" x="4956175" y="2890838"/>
          <p14:tracePt t="11861" x="4968875" y="2903538"/>
          <p14:tracePt t="11869" x="4994275" y="2916238"/>
          <p14:tracePt t="11873" x="5019675" y="2928938"/>
          <p14:tracePt t="11877" x="5032375" y="2941638"/>
          <p14:tracePt t="11899" x="5068888" y="2941638"/>
          <p14:tracePt t="11903" x="5081588" y="2941638"/>
          <p14:tracePt t="11907" x="5081588" y="2952750"/>
          <p14:tracePt t="11912" x="5094288" y="2952750"/>
          <p14:tracePt t="11915" x="5094288" y="2965450"/>
          <p14:tracePt t="11925" x="5106988" y="2978150"/>
          <p14:tracePt t="11942" x="5106988" y="2990850"/>
          <p14:tracePt t="11949" x="5106988" y="3003550"/>
          <p14:tracePt t="11962" x="5106988" y="3016250"/>
          <p14:tracePt t="11966" x="5106988" y="3041650"/>
          <p14:tracePt t="11976" x="5106988" y="3054350"/>
          <p14:tracePt t="11980" x="5106988" y="3065463"/>
          <p14:tracePt t="11984" x="5081588" y="3078163"/>
          <p14:tracePt t="11987" x="5068888" y="3090863"/>
          <p14:tracePt t="11992" x="5057775" y="3103563"/>
          <p14:tracePt t="11995" x="5045075" y="3103563"/>
          <p14:tracePt t="12001" x="5019675" y="3128963"/>
          <p14:tracePt t="12003" x="4994275" y="3141663"/>
          <p14:tracePt t="12008" x="4968875" y="3154363"/>
          <p14:tracePt t="12011" x="4945063" y="3165475"/>
          <p14:tracePt t="12016" x="4932363" y="3178175"/>
          <p14:tracePt t="12019" x="4906963" y="3178175"/>
          <p14:tracePt t="12023" x="4868863" y="3203575"/>
          <p14:tracePt t="12027" x="4856163" y="3203575"/>
          <p14:tracePt t="12035" x="4832350" y="3203575"/>
          <p14:tracePt t="12037" x="4806950" y="3228975"/>
          <p14:tracePt t="12042" x="4794250" y="3241675"/>
          <p14:tracePt t="12046" x="4781550" y="3241675"/>
          <p14:tracePt t="12049" x="4768850" y="3241675"/>
          <p14:tracePt t="12053" x="4743450" y="3241675"/>
          <p14:tracePt t="12057" x="4732338" y="3254375"/>
          <p14:tracePt t="12061" x="4706938" y="3254375"/>
          <p14:tracePt t="12066" x="4681538" y="3254375"/>
          <p14:tracePt t="12069" x="4643438" y="3254375"/>
          <p14:tracePt t="12073" x="4630738" y="3267075"/>
          <p14:tracePt t="12077" x="4594225" y="3267075"/>
          <p14:tracePt t="12082" x="4568825" y="3267075"/>
          <p14:tracePt t="12086" x="4556125" y="3267075"/>
          <p14:tracePt t="12089" x="4518025" y="3267075"/>
          <p14:tracePt t="12096" x="4481513" y="3267075"/>
          <p14:tracePt t="12099" x="4443413" y="3267075"/>
          <p14:tracePt t="12104" x="4394200" y="3267075"/>
          <p14:tracePt t="12107" x="4356100" y="3267075"/>
          <p14:tracePt t="12111" x="4318000" y="3267075"/>
          <p14:tracePt t="12116" x="4294188" y="3267075"/>
          <p14:tracePt t="12120" x="4230688" y="3267075"/>
          <p14:tracePt t="12123" x="4205288" y="3254375"/>
          <p14:tracePt t="12127" x="4156075" y="3241675"/>
          <p14:tracePt t="12132" x="4105275" y="3228975"/>
          <p14:tracePt t="12137" x="4043363" y="3228975"/>
          <p14:tracePt t="12140" x="3992563" y="3216275"/>
          <p14:tracePt t="12143" x="3943350" y="3203575"/>
          <p14:tracePt t="12148" x="3867150" y="3190875"/>
          <p14:tracePt t="12152" x="3817938" y="3178175"/>
          <p14:tracePt t="12157" x="3743325" y="3178175"/>
          <p14:tracePt t="12161" x="3679825" y="3165475"/>
          <p14:tracePt t="12166" x="3605213" y="3154363"/>
          <p14:tracePt t="12169" x="3554413" y="3141663"/>
          <p14:tracePt t="12173" x="3492500" y="3116263"/>
          <p14:tracePt t="12177" x="3429000" y="3116263"/>
          <p14:tracePt t="12182" x="3367088" y="3103563"/>
          <p14:tracePt t="12187" x="3317875" y="3090863"/>
          <p14:tracePt t="12190" x="3267075" y="3078163"/>
          <p14:tracePt t="12193" x="3205163" y="3065463"/>
          <p14:tracePt t="12198" x="3154363" y="3054350"/>
          <p14:tracePt t="12203" x="3103563" y="3041650"/>
          <p14:tracePt t="12205" x="3067050" y="3041650"/>
          <p14:tracePt t="12209" x="3028950" y="3041650"/>
          <p14:tracePt t="12214" x="2992438" y="3028950"/>
          <p14:tracePt t="12219" x="2954338" y="3016250"/>
          <p14:tracePt t="12224" x="2928938" y="3016250"/>
          <p14:tracePt t="12227" x="2903538" y="3016250"/>
          <p14:tracePt t="12236" x="2879725" y="3003550"/>
          <p14:tracePt t="12239" x="2867025" y="3003550"/>
          <p14:tracePt t="12243" x="2854325" y="3003550"/>
          <p14:tracePt t="12301" x="2841625" y="2990850"/>
          <p14:tracePt t="12357" x="2828925" y="2978150"/>
          <p14:tracePt t="12362" x="2816225" y="2965450"/>
          <p14:tracePt t="12648" x="2816225" y="2952750"/>
          <p14:tracePt t="12669" x="2816225" y="2941638"/>
          <p14:tracePt t="12673" x="2816225" y="2928938"/>
          <p14:tracePt t="12681" x="2828925" y="2916238"/>
          <p14:tracePt t="12693" x="2841625" y="2903538"/>
          <p14:tracePt t="12700" x="2867025" y="2890838"/>
          <p14:tracePt t="12703" x="2879725" y="2890838"/>
          <p14:tracePt t="12705" x="2903538" y="2890838"/>
          <p14:tracePt t="12712" x="2941638" y="2865438"/>
          <p14:tracePt t="12716" x="2979738" y="2852738"/>
          <p14:tracePt t="12720" x="3016250" y="2852738"/>
          <p14:tracePt t="12723" x="3054350" y="2828925"/>
          <p14:tracePt t="12728" x="3103563" y="2816225"/>
          <p14:tracePt t="12732" x="3128963" y="2803525"/>
          <p14:tracePt t="12735" x="3167063" y="2803525"/>
          <p14:tracePt t="12739" x="3228975" y="2803525"/>
          <p14:tracePt t="12743" x="3292475" y="2790825"/>
          <p14:tracePt t="12749" x="3379788" y="2778125"/>
          <p14:tracePt t="12753" x="3467100" y="2752725"/>
          <p14:tracePt t="12756" x="3554413" y="2740025"/>
          <p14:tracePt t="12759" x="3643313" y="2728913"/>
          <p14:tracePt t="12764" x="3743325" y="2716213"/>
          <p14:tracePt t="12769" x="3843338" y="2703513"/>
          <p14:tracePt t="12773" x="3943350" y="2690813"/>
          <p14:tracePt t="12777" x="4056063" y="2678113"/>
          <p14:tracePt t="12783" x="4168775" y="2665413"/>
          <p14:tracePt t="12786" x="4281488" y="2640013"/>
          <p14:tracePt t="12790" x="4406900" y="2627313"/>
          <p14:tracePt t="12793" x="4518025" y="2616200"/>
          <p14:tracePt t="12798" x="4619625" y="2603500"/>
          <p14:tracePt t="12802" x="4706938" y="2603500"/>
          <p14:tracePt t="12805" x="4806950" y="2603500"/>
          <p14:tracePt t="12809" x="4894263" y="2590800"/>
          <p14:tracePt t="12814" x="4981575" y="2590800"/>
          <p14:tracePt t="12820" x="5081588" y="2590800"/>
          <p14:tracePt t="12822" x="5170488" y="2590800"/>
          <p14:tracePt t="12825" x="5270500" y="2590800"/>
          <p14:tracePt t="12830" x="5345113" y="2590800"/>
          <p14:tracePt t="12836" x="5432425" y="2590800"/>
          <p14:tracePt t="12839" x="5507038" y="2590800"/>
          <p14:tracePt t="12843" x="5570538" y="2590800"/>
          <p14:tracePt t="12848" x="5632450" y="2590800"/>
          <p14:tracePt t="12852" x="5708650" y="2578100"/>
          <p14:tracePt t="12856" x="5770563" y="2578100"/>
          <p14:tracePt t="12859" x="5845175" y="2578100"/>
          <p14:tracePt t="12865" x="5908675" y="2578100"/>
          <p14:tracePt t="12868" x="5945188" y="2578100"/>
          <p14:tracePt t="12872" x="5995988" y="2578100"/>
          <p14:tracePt t="12875" x="6045200" y="2578100"/>
          <p14:tracePt t="12885" x="6134100" y="2578100"/>
          <p14:tracePt t="12887" x="6170613" y="2578100"/>
          <p14:tracePt t="12891" x="6208713" y="2578100"/>
          <p14:tracePt t="12899" x="6246813" y="2578100"/>
          <p14:tracePt t="12903" x="6283325" y="2578100"/>
          <p14:tracePt t="12906" x="6308725" y="2578100"/>
          <p14:tracePt t="12909" x="6346825" y="2578100"/>
          <p14:tracePt t="12914" x="6383338" y="2578100"/>
          <p14:tracePt t="12918" x="6421438" y="2578100"/>
          <p14:tracePt t="12921" x="6434138" y="2578100"/>
          <p14:tracePt t="12925" x="6446838" y="2578100"/>
          <p14:tracePt t="12930" x="6472238" y="2578100"/>
          <p14:tracePt t="12935" x="6483350" y="2578100"/>
          <p14:tracePt t="12942" x="6508750" y="2578100"/>
          <p14:tracePt t="12946" x="6521450" y="2578100"/>
          <p14:tracePt t="12953" x="6534150" y="2578100"/>
          <p14:tracePt t="12960" x="6546850" y="2578100"/>
          <p14:tracePt t="12970" x="6559550" y="2578100"/>
          <p14:tracePt t="13880" x="6559550" y="2590800"/>
          <p14:tracePt t="13885" x="6546850" y="2603500"/>
          <p14:tracePt t="13891" x="6534150" y="2616200"/>
          <p14:tracePt t="13896" x="6521450" y="2627313"/>
          <p14:tracePt t="13900" x="6508750" y="2627313"/>
          <p14:tracePt t="13905" x="6483350" y="2640013"/>
          <p14:tracePt t="13909" x="6472238" y="2652713"/>
          <p14:tracePt t="13915" x="6446838" y="2678113"/>
          <p14:tracePt t="13918" x="6434138" y="2690813"/>
          <p14:tracePt t="13921" x="6408738" y="2703513"/>
          <p14:tracePt t="13925" x="6396038" y="2716213"/>
          <p14:tracePt t="13930" x="6370638" y="2728913"/>
          <p14:tracePt t="13935" x="6359525" y="2752725"/>
          <p14:tracePt t="13939" x="6334125" y="2765425"/>
          <p14:tracePt t="13941" x="6321425" y="2765425"/>
          <p14:tracePt t="13946" x="6283325" y="2803525"/>
          <p14:tracePt t="13953" x="6259513" y="2828925"/>
          <p14:tracePt t="13958" x="6246813" y="2828925"/>
          <p14:tracePt t="13962" x="6221413" y="2852738"/>
          <p14:tracePt t="13967" x="6208713" y="2865438"/>
          <p14:tracePt t="13971" x="6196013" y="2878138"/>
          <p14:tracePt t="13976" x="6183313" y="2878138"/>
          <p14:tracePt t="13980" x="6157913" y="2890838"/>
          <p14:tracePt t="13985" x="6146800" y="2890838"/>
          <p14:tracePt t="13987" x="6134100" y="2903538"/>
          <p14:tracePt t="13991" x="6134100" y="2916238"/>
          <p14:tracePt t="14000" x="6121400" y="2916238"/>
          <p14:tracePt t="14003" x="6096000" y="2941638"/>
          <p14:tracePt t="14011" x="6070600" y="2952750"/>
          <p14:tracePt t="14019" x="6057900" y="2965450"/>
          <p14:tracePt t="14023" x="6045200" y="2965450"/>
          <p14:tracePt t="14028" x="6034088" y="2965450"/>
          <p14:tracePt t="14037" x="6034088" y="2978150"/>
          <p14:tracePt t="14045" x="6021388" y="2978150"/>
          <p14:tracePt t="14061" x="6008688" y="2978150"/>
          <p14:tracePt t="14066" x="5995988" y="2978150"/>
          <p14:tracePt t="14069" x="5983288" y="2990850"/>
          <p14:tracePt t="14080" x="5970588" y="2990850"/>
          <p14:tracePt t="14087" x="5957888" y="2990850"/>
          <p14:tracePt t="14098" x="5945188" y="2990850"/>
          <p14:tracePt t="14105" x="5932488" y="2990850"/>
          <p14:tracePt t="14109" x="5921375" y="2990850"/>
          <p14:tracePt t="14122" x="5908675" y="3003550"/>
          <p14:tracePt t="14125" x="5895975" y="3016250"/>
          <p14:tracePt t="14138" x="5883275" y="3016250"/>
          <p14:tracePt t="14145" x="5870575" y="3028950"/>
          <p14:tracePt t="14151" x="5857875" y="3028950"/>
          <p14:tracePt t="14154" x="5857875" y="3041650"/>
          <p14:tracePt t="14165" x="5845175" y="3041650"/>
          <p14:tracePt t="14171" x="5832475" y="3054350"/>
          <p14:tracePt t="14187" x="5821363" y="3054350"/>
          <p14:tracePt t="14192" x="5808663" y="3054350"/>
          <p14:tracePt t="14201" x="5795963" y="3054350"/>
          <p14:tracePt t="14207" x="5783263" y="3054350"/>
          <p14:tracePt t="14216" x="5770563" y="3054350"/>
          <p14:tracePt t="14221" x="5757863" y="3065463"/>
          <p14:tracePt t="14232" x="5745163" y="3065463"/>
          <p14:tracePt t="14235" x="5732463" y="3065463"/>
          <p14:tracePt t="14246" x="5719763" y="3065463"/>
          <p14:tracePt t="14252" x="5708650" y="3065463"/>
          <p14:tracePt t="14257" x="5695950" y="3065463"/>
          <p14:tracePt t="14266" x="5670550" y="3065463"/>
          <p14:tracePt t="14278" x="5657850" y="3078163"/>
          <p14:tracePt t="14285" x="5645150" y="3078163"/>
          <p14:tracePt t="14297" x="5619750" y="3078163"/>
          <p14:tracePt t="14301" x="5607050" y="3078163"/>
          <p14:tracePt t="14303" x="5595938" y="3078163"/>
          <p14:tracePt t="14307" x="5583238" y="3078163"/>
          <p14:tracePt t="14311" x="5570538" y="3078163"/>
          <p14:tracePt t="14319" x="5545138" y="3078163"/>
          <p14:tracePt t="14328" x="5532438" y="3078163"/>
          <p14:tracePt t="14346" x="5519738" y="3078163"/>
          <p14:tracePt t="14353" x="5507038" y="3078163"/>
          <p14:tracePt t="14362" x="5495925" y="3078163"/>
          <p14:tracePt t="14385" x="5495925" y="3065463"/>
          <p14:tracePt t="14396" x="5495925" y="3041650"/>
          <p14:tracePt t="14403" x="5483225" y="3028950"/>
          <p14:tracePt t="14407" x="5483225" y="3016250"/>
          <p14:tracePt t="14414" x="5483225" y="3003550"/>
          <p14:tracePt t="14419" x="5483225" y="2978150"/>
          <p14:tracePt t="14421" x="5483225" y="2965450"/>
          <p14:tracePt t="14426" x="5483225" y="2952750"/>
          <p14:tracePt t="14430" x="5483225" y="2941638"/>
          <p14:tracePt t="14435" x="5483225" y="2916238"/>
          <p14:tracePt t="14437" x="5483225" y="2903538"/>
          <p14:tracePt t="14442" x="5483225" y="2890838"/>
          <p14:tracePt t="14450" x="5483225" y="2878138"/>
          <p14:tracePt t="14453" x="5483225" y="2865438"/>
          <p14:tracePt t="14457" x="5483225" y="2852738"/>
          <p14:tracePt t="14462" x="5483225" y="2840038"/>
          <p14:tracePt t="14470" x="5495925" y="2828925"/>
          <p14:tracePt t="14476" x="5507038" y="2816225"/>
          <p14:tracePt t="14480" x="5519738" y="2803525"/>
          <p14:tracePt t="14483" x="5545138" y="2790825"/>
          <p14:tracePt t="14488" x="5557838" y="2778125"/>
          <p14:tracePt t="14492" x="5570538" y="2778125"/>
          <p14:tracePt t="14496" x="5607050" y="2752725"/>
          <p14:tracePt t="14501" x="5632450" y="2740025"/>
          <p14:tracePt t="14508" x="5719763" y="2728913"/>
          <p14:tracePt t="14512" x="5732463" y="2716213"/>
          <p14:tracePt t="14515" x="5770563" y="2703513"/>
          <p14:tracePt t="14520" x="5795963" y="2690813"/>
          <p14:tracePt t="14523" x="5832475" y="2678113"/>
          <p14:tracePt t="14527" x="5883275" y="2652713"/>
          <p14:tracePt t="14532" x="5908675" y="2652713"/>
          <p14:tracePt t="14537" x="5957888" y="2652713"/>
          <p14:tracePt t="14542" x="5983288" y="2627313"/>
          <p14:tracePt t="14546" x="6008688" y="2627313"/>
          <p14:tracePt t="14550" x="6045200" y="2616200"/>
          <p14:tracePt t="14554" x="6083300" y="2616200"/>
          <p14:tracePt t="14557" x="6134100" y="2616200"/>
          <p14:tracePt t="14562" x="6170613" y="2603500"/>
          <p14:tracePt t="14565" x="6196013" y="2603500"/>
          <p14:tracePt t="14571" x="6234113" y="2603500"/>
          <p14:tracePt t="14574" x="6270625" y="2590800"/>
          <p14:tracePt t="14578" x="6296025" y="2590800"/>
          <p14:tracePt t="14582" x="6346825" y="2590800"/>
          <p14:tracePt t="14586" x="6370638" y="2590800"/>
          <p14:tracePt t="14590" x="6408738" y="2578100"/>
          <p14:tracePt t="14594" x="6434138" y="2565400"/>
          <p14:tracePt t="14603" x="6508750" y="2565400"/>
          <p14:tracePt t="14608" x="6559550" y="2565400"/>
          <p14:tracePt t="14612" x="6596063" y="2565400"/>
          <p14:tracePt t="14616" x="6646863" y="2565400"/>
          <p14:tracePt t="14620" x="6684963" y="2565400"/>
          <p14:tracePt t="14623" x="6734175" y="2565400"/>
          <p14:tracePt t="14628" x="6784975" y="2565400"/>
          <p14:tracePt t="14633" x="6834188" y="2565400"/>
          <p14:tracePt t="14636" x="6872288" y="2565400"/>
          <p14:tracePt t="14639" x="6921500" y="2565400"/>
          <p14:tracePt t="14644" x="6959600" y="2565400"/>
          <p14:tracePt t="14649" x="6997700" y="2565400"/>
          <p14:tracePt t="14653" x="7010400" y="2565400"/>
          <p14:tracePt t="14656" x="7034213" y="2565400"/>
          <p14:tracePt t="14662" x="7085013" y="2565400"/>
          <p14:tracePt t="14665" x="7110413" y="2565400"/>
          <p14:tracePt t="14670" x="7146925" y="2565400"/>
          <p14:tracePt t="14673" x="7185025" y="2565400"/>
          <p14:tracePt t="14677" x="7223125" y="2565400"/>
          <p14:tracePt t="14682" x="7246938" y="2565400"/>
          <p14:tracePt t="14686" x="7272338" y="2565400"/>
          <p14:tracePt t="14689" x="7310438" y="2565400"/>
          <p14:tracePt t="14693" x="7335838" y="2565400"/>
          <p14:tracePt t="14700" x="7359650" y="2565400"/>
          <p14:tracePt t="14703" x="7385050" y="2565400"/>
          <p14:tracePt t="14705" x="7423150" y="2565400"/>
          <p14:tracePt t="14709" x="7435850" y="2565400"/>
          <p14:tracePt t="14717" x="7472363" y="2565400"/>
          <p14:tracePt t="14719" x="7485063" y="2565400"/>
          <p14:tracePt t="14723" x="7510463" y="2565400"/>
          <p14:tracePt t="14728" x="7548563" y="2565400"/>
          <p14:tracePt t="14732" x="7561263" y="2565400"/>
          <p14:tracePt t="14735" x="7585075" y="2565400"/>
          <p14:tracePt t="14739" x="7623175" y="2565400"/>
          <p14:tracePt t="14743" x="7635875" y="2565400"/>
          <p14:tracePt t="14748" x="7648575" y="2565400"/>
          <p14:tracePt t="14752" x="7661275" y="2565400"/>
          <p14:tracePt t="14760" x="7673975" y="2565400"/>
          <p14:tracePt t="14768" x="7685088" y="2565400"/>
          <p14:tracePt t="14771" x="7697788" y="2565400"/>
          <p14:tracePt t="14785" x="7710488" y="2565400"/>
          <p14:tracePt t="14809" x="7723188" y="2565400"/>
          <p14:tracePt t="14818" x="7735888" y="2578100"/>
          <p14:tracePt t="14821" x="7748588" y="2578100"/>
          <p14:tracePt t="14834" x="7761288" y="2578100"/>
          <p14:tracePt t="14841" x="7761288" y="2590800"/>
          <p14:tracePt t="14846" x="7773988" y="2590800"/>
          <p14:tracePt t="14853" x="7785100" y="2603500"/>
          <p14:tracePt t="14859" x="7797800" y="2603500"/>
          <p14:tracePt t="14868" x="7823200" y="2616200"/>
          <p14:tracePt t="14871" x="7823200" y="2627313"/>
          <p14:tracePt t="14882" x="7835900" y="2627313"/>
          <p14:tracePt t="14886" x="7835900" y="2640013"/>
          <p14:tracePt t="14903" x="7848600" y="2652713"/>
          <p14:tracePt t="14905" x="7861300" y="2665413"/>
          <p14:tracePt t="14915" x="7874000" y="2665413"/>
          <p14:tracePt t="14921" x="7886700" y="2678113"/>
          <p14:tracePt t="14936" x="7897813" y="2690813"/>
          <p14:tracePt t="14939" x="7910513" y="2703513"/>
          <p14:tracePt t="14954" x="7923213" y="2716213"/>
          <p14:tracePt t="14955" x="7935913" y="2716213"/>
          <p14:tracePt t="14965" x="7948613" y="2728913"/>
          <p14:tracePt t="14969" x="7961313" y="2728913"/>
          <p14:tracePt t="14978" x="7961313" y="2740025"/>
          <p14:tracePt t="14986" x="7974013" y="2740025"/>
          <p14:tracePt t="15003" x="7986713" y="2752725"/>
          <p14:tracePt t="15034" x="7999413" y="2765425"/>
          <p14:tracePt t="15051" x="8010525" y="2765425"/>
          <p14:tracePt t="15065" x="8010525" y="2778125"/>
          <p14:tracePt t="15073" x="8023225" y="2790825"/>
          <p14:tracePt t="15081" x="8035925" y="2803525"/>
          <p14:tracePt t="15092" x="8035925" y="2828925"/>
          <p14:tracePt t="15101" x="8035925" y="2840038"/>
          <p14:tracePt t="15103" x="8035925" y="2852738"/>
          <p14:tracePt t="15113" x="8035925" y="2878138"/>
          <p14:tracePt t="15119" x="8035925" y="2890838"/>
          <p14:tracePt t="15123" x="8035925" y="2916238"/>
          <p14:tracePt t="15128" x="8035925" y="2928938"/>
          <p14:tracePt t="15132" x="8035925" y="2941638"/>
          <p14:tracePt t="15136" x="8035925" y="2952750"/>
          <p14:tracePt t="15142" x="8023225" y="2965450"/>
          <p14:tracePt t="15146" x="8023225" y="2978150"/>
          <p14:tracePt t="15150" x="8010525" y="2978150"/>
          <p14:tracePt t="15153" x="7999413" y="3003550"/>
          <p14:tracePt t="15157" x="7999413" y="3016250"/>
          <p14:tracePt t="15165" x="7974013" y="3041650"/>
          <p14:tracePt t="15173" x="7948613" y="3065463"/>
          <p14:tracePt t="15182" x="7935913" y="3065463"/>
          <p14:tracePt t="15186" x="7923213" y="3078163"/>
          <p14:tracePt t="15190" x="7910513" y="3078163"/>
          <p14:tracePt t="15201" x="7897813" y="3090863"/>
          <p14:tracePt t="15204" x="7886700" y="3103563"/>
          <p14:tracePt t="15207" x="7861300" y="3103563"/>
          <p14:tracePt t="15216" x="7835900" y="3103563"/>
          <p14:tracePt t="15219" x="7823200" y="3103563"/>
          <p14:tracePt t="15223" x="7810500" y="3103563"/>
          <p14:tracePt t="15227" x="7797800" y="3116263"/>
          <p14:tracePt t="15232" x="7773988" y="3116263"/>
          <p14:tracePt t="15236" x="7761288" y="3128963"/>
          <p14:tracePt t="15240" x="7748588" y="3128963"/>
          <p14:tracePt t="15243" x="7723188" y="3128963"/>
          <p14:tracePt t="15248" x="7710488" y="3128963"/>
          <p14:tracePt t="15252" x="7685088" y="3128963"/>
          <p14:tracePt t="15255" x="7661275" y="3128963"/>
          <p14:tracePt t="15259" x="7635875" y="3128963"/>
          <p14:tracePt t="15265" x="7610475" y="3128963"/>
          <p14:tracePt t="15269" x="7585075" y="3128963"/>
          <p14:tracePt t="15273" x="7572375" y="3128963"/>
          <p14:tracePt t="15277" x="7548563" y="3128963"/>
          <p14:tracePt t="15282" x="7523163" y="3128963"/>
          <p14:tracePt t="15286" x="7497763" y="3128963"/>
          <p14:tracePt t="15289" x="7472363" y="3128963"/>
          <p14:tracePt t="15293" x="7459663" y="3128963"/>
          <p14:tracePt t="15299" x="7435850" y="3141663"/>
          <p14:tracePt t="15302" x="7397750" y="3141663"/>
          <p14:tracePt t="15305" x="7372350" y="3141663"/>
          <p14:tracePt t="15309" x="7323138" y="3141663"/>
          <p14:tracePt t="15315" x="7297738" y="3141663"/>
          <p14:tracePt t="15318" x="7259638" y="3141663"/>
          <p14:tracePt t="15321" x="7235825" y="3141663"/>
          <p14:tracePt t="15328" x="7197725" y="3141663"/>
          <p14:tracePt t="15331" x="7159625" y="3141663"/>
          <p14:tracePt t="15336" x="7134225" y="3141663"/>
          <p14:tracePt t="15339" x="7110413" y="3141663"/>
          <p14:tracePt t="15343" x="7059613" y="3141663"/>
          <p14:tracePt t="15350" x="7021513" y="3141663"/>
          <p14:tracePt t="15353" x="6985000" y="3141663"/>
          <p14:tracePt t="15355" x="6934200" y="3141663"/>
          <p14:tracePt t="15359" x="6897688" y="3141663"/>
          <p14:tracePt t="15364" x="6846888" y="3141663"/>
          <p14:tracePt t="15369" x="6797675" y="3141663"/>
          <p14:tracePt t="15372" x="6759575" y="3141663"/>
          <p14:tracePt t="15376" x="6721475" y="3141663"/>
          <p14:tracePt t="15380" x="6684963" y="3141663"/>
          <p14:tracePt t="15386" x="6634163" y="3141663"/>
          <p14:tracePt t="15389" x="6596063" y="3141663"/>
          <p14:tracePt t="15393" x="6559550" y="3141663"/>
          <p14:tracePt t="15398" x="6521450" y="3141663"/>
          <p14:tracePt t="15402" x="6483350" y="3141663"/>
          <p14:tracePt t="15405" x="6446838" y="3141663"/>
          <p14:tracePt t="15409" x="6396038" y="3141663"/>
          <p14:tracePt t="15414" x="6383338" y="3141663"/>
          <p14:tracePt t="15419" x="6334125" y="3141663"/>
          <p14:tracePt t="15421" x="6296025" y="3141663"/>
          <p14:tracePt t="15426" x="6270625" y="3141663"/>
          <p14:tracePt t="15430" x="6234113" y="3141663"/>
          <p14:tracePt t="15435" x="6196013" y="3141663"/>
          <p14:tracePt t="15437" x="6183313" y="3141663"/>
          <p14:tracePt t="15441" x="6157913" y="3141663"/>
          <p14:tracePt t="15446" x="6146800" y="3141663"/>
          <p14:tracePt t="15452" x="6121400" y="3141663"/>
          <p14:tracePt t="15455" x="6083300" y="3141663"/>
          <p14:tracePt t="15460" x="6070600" y="3141663"/>
          <p14:tracePt t="15465" x="6045200" y="3141663"/>
          <p14:tracePt t="15469" x="6021388" y="3141663"/>
          <p14:tracePt t="15471" x="6008688" y="3141663"/>
          <p14:tracePt t="15475" x="5983288" y="3141663"/>
          <p14:tracePt t="15480" x="5957888" y="3141663"/>
          <p14:tracePt t="15484" x="5932488" y="3141663"/>
          <p14:tracePt t="15487" x="5921375" y="3141663"/>
          <p14:tracePt t="15492" x="5908675" y="3141663"/>
          <p14:tracePt t="15497" x="5870575" y="3141663"/>
          <p14:tracePt t="15501" x="5845175" y="3141663"/>
          <p14:tracePt t="15503" x="5832475" y="3141663"/>
          <p14:tracePt t="15508" x="5808663" y="3141663"/>
          <p14:tracePt t="15515" x="5795963" y="3141663"/>
          <p14:tracePt t="15518" x="5757863" y="3141663"/>
          <p14:tracePt t="15521" x="5732463" y="3141663"/>
          <p14:tracePt t="15525" x="5719763" y="3141663"/>
          <p14:tracePt t="15530" x="5695950" y="3141663"/>
          <p14:tracePt t="15534" x="5670550" y="3141663"/>
          <p14:tracePt t="15537" x="5645150" y="3141663"/>
          <p14:tracePt t="15541" x="5619750" y="3141663"/>
          <p14:tracePt t="15546" x="5607050" y="3141663"/>
          <p14:tracePt t="15551" x="5583238" y="3141663"/>
          <p14:tracePt t="15553" x="5557838" y="3141663"/>
          <p14:tracePt t="15557" x="5545138" y="3141663"/>
          <p14:tracePt t="15562" x="5507038" y="3141663"/>
          <p14:tracePt t="15566" x="5483225" y="3141663"/>
          <p14:tracePt t="15569" x="5457825" y="3141663"/>
          <p14:tracePt t="15576" x="5432425" y="3141663"/>
          <p14:tracePt t="15580" x="5419725" y="3141663"/>
          <p14:tracePt t="15584" x="5383213" y="3141663"/>
          <p14:tracePt t="15589" x="5357813" y="3141663"/>
          <p14:tracePt t="15593" x="5345113" y="3128963"/>
          <p14:tracePt t="15596" x="5332413" y="3128963"/>
          <p14:tracePt t="15601" x="5307013" y="3128963"/>
          <p14:tracePt t="15608" x="5294313" y="3128963"/>
          <p14:tracePt t="15611" x="5270500" y="3116263"/>
          <p14:tracePt t="15620" x="5257800" y="3116263"/>
          <p14:tracePt t="15637" x="5245100" y="3116263"/>
          <p14:tracePt t="15646" x="5232400" y="3103563"/>
          <p14:tracePt t="15649" x="5219700" y="3090863"/>
          <p14:tracePt t="15668" x="5219700" y="3078163"/>
          <p14:tracePt t="15669" x="5219700" y="3065463"/>
          <p14:tracePt t="15673" x="5207000" y="3054350"/>
          <p14:tracePt t="15682" x="5194300" y="3028950"/>
          <p14:tracePt t="15689" x="5194300" y="3016250"/>
          <p14:tracePt t="15698" x="5194300" y="3003550"/>
          <p14:tracePt t="15707" x="5181600" y="2990850"/>
          <p14:tracePt t="15712" x="5181600" y="2978150"/>
          <p14:tracePt t="15720" x="5181600" y="2965450"/>
          <p14:tracePt t="15723" x="5181600" y="2941638"/>
          <p14:tracePt t="15733" x="5181600" y="2928938"/>
          <p14:tracePt t="15736" x="5181600" y="2916238"/>
          <p14:tracePt t="15740" x="5181600" y="2903538"/>
          <p14:tracePt t="15743" x="5181600" y="2878138"/>
          <p14:tracePt t="15748" x="5181600" y="2865438"/>
          <p14:tracePt t="15755" x="5181600" y="2840038"/>
          <p14:tracePt t="15759" x="5181600" y="2816225"/>
          <p14:tracePt t="15765" x="5207000" y="2790825"/>
          <p14:tracePt t="15769" x="5207000" y="2778125"/>
          <p14:tracePt t="15773" x="5219700" y="2740025"/>
          <p14:tracePt t="15777" x="5219700" y="2728913"/>
          <p14:tracePt t="15782" x="5257800" y="2703513"/>
          <p14:tracePt t="15786" x="5257800" y="2690813"/>
          <p14:tracePt t="15789" x="5281613" y="2678113"/>
          <p14:tracePt t="15793" x="5281613" y="2665413"/>
          <p14:tracePt t="15798" x="5294313" y="2640013"/>
          <p14:tracePt t="15805" x="5319713" y="2627313"/>
          <p14:tracePt t="15813" x="5332413" y="2616200"/>
          <p14:tracePt t="15819" x="5332413" y="2603500"/>
          <p14:tracePt t="15821" x="5357813" y="2603500"/>
          <p14:tracePt t="15827" x="5370513" y="2603500"/>
          <p14:tracePt t="15832" x="5383213" y="2603500"/>
          <p14:tracePt t="15836" x="5394325" y="2603500"/>
          <p14:tracePt t="15839" x="5419725" y="2590800"/>
          <p14:tracePt t="15844" x="5432425" y="2578100"/>
          <p14:tracePt t="15848" x="5470525" y="2578100"/>
          <p14:tracePt t="15852" x="5507038" y="2565400"/>
          <p14:tracePt t="15855" x="5532438" y="2565400"/>
          <p14:tracePt t="15859" x="5583238" y="2552700"/>
          <p14:tracePt t="15865" x="5645150" y="2540000"/>
          <p14:tracePt t="15869" x="5670550" y="2540000"/>
          <p14:tracePt t="15872" x="5719763" y="2527300"/>
          <p14:tracePt t="15875" x="5745163" y="2527300"/>
          <p14:tracePt t="15881" x="5770563" y="2527300"/>
          <p14:tracePt t="15884" x="5808663" y="2527300"/>
          <p14:tracePt t="15890" x="5845175" y="2527300"/>
          <p14:tracePt t="15893" x="5883275" y="2527300"/>
          <p14:tracePt t="15898" x="5945188" y="2527300"/>
          <p14:tracePt t="15903" x="5995988" y="2527300"/>
          <p14:tracePt t="15906" x="6045200" y="2516188"/>
          <p14:tracePt t="15909" x="6083300" y="2516188"/>
          <p14:tracePt t="15914" x="6134100" y="2516188"/>
          <p14:tracePt t="15918" x="6183313" y="2516188"/>
          <p14:tracePt t="15922" x="6221413" y="2516188"/>
          <p14:tracePt t="15926" x="6270625" y="2516188"/>
          <p14:tracePt t="15930" x="6321425" y="2516188"/>
          <p14:tracePt t="15935" x="6370638" y="2516188"/>
          <p14:tracePt t="15938" x="6408738" y="2516188"/>
          <p14:tracePt t="15942" x="6446838" y="2516188"/>
          <p14:tracePt t="15946" x="6496050" y="2516188"/>
          <p14:tracePt t="15953" x="6572250" y="2516188"/>
          <p14:tracePt t="15972" x="6859588" y="2516188"/>
          <p14:tracePt t="15976" x="6910388" y="2516188"/>
          <p14:tracePt t="15980" x="6997700" y="2516188"/>
          <p14:tracePt t="15983" x="7085013" y="2516188"/>
          <p14:tracePt t="15988" x="7146925" y="2516188"/>
          <p14:tracePt t="15991" x="7210425" y="2516188"/>
          <p14:tracePt t="15996" x="7285038" y="2516188"/>
          <p14:tracePt t="16002" x="7348538" y="2516188"/>
          <p14:tracePt t="16004" x="7423150" y="2516188"/>
          <p14:tracePt t="16008" x="7472363" y="2516188"/>
          <p14:tracePt t="16014" x="7523163" y="2516188"/>
          <p14:tracePt t="16018" x="7585075" y="2516188"/>
          <p14:tracePt t="16021" x="7648575" y="2516188"/>
          <p14:tracePt t="16026" x="7697788" y="2516188"/>
          <p14:tracePt t="16031" x="7748588" y="2516188"/>
          <p14:tracePt t="16035" x="7761288" y="2516188"/>
          <p14:tracePt t="16037" x="7797800" y="2516188"/>
          <p14:tracePt t="16042" x="7810500" y="2516188"/>
          <p14:tracePt t="16046" x="7835900" y="2516188"/>
          <p14:tracePt t="16050" x="7874000" y="2516188"/>
          <p14:tracePt t="16053" x="7897813" y="2516188"/>
          <p14:tracePt t="16057" x="7923213" y="2516188"/>
          <p14:tracePt t="16062" x="7948613" y="2516188"/>
          <p14:tracePt t="16068" x="7974013" y="2516188"/>
          <p14:tracePt t="16070" x="7999413" y="2516188"/>
          <p14:tracePt t="16076" x="8023225" y="2516188"/>
          <p14:tracePt t="16080" x="8061325" y="2516188"/>
          <p14:tracePt t="16085" x="8086725" y="2516188"/>
          <p14:tracePt t="16089" x="8099425" y="2516188"/>
          <p14:tracePt t="16092" x="8135938" y="2516188"/>
          <p14:tracePt t="16096" x="8174038" y="2516188"/>
          <p14:tracePt t="16099" x="8186738" y="2516188"/>
          <p14:tracePt t="16103" x="8223250" y="2516188"/>
          <p14:tracePt t="16107" x="8248650" y="2516188"/>
          <p14:tracePt t="16112" x="8286750" y="2516188"/>
          <p14:tracePt t="16116" x="8312150" y="2516188"/>
          <p14:tracePt t="16120" x="8324850" y="2516188"/>
          <p14:tracePt t="16123" x="8348663" y="2516188"/>
          <p14:tracePt t="16127" x="8374063" y="2516188"/>
          <p14:tracePt t="16132" x="8386763" y="2516188"/>
          <p14:tracePt t="16137" x="8412163" y="2516188"/>
          <p14:tracePt t="16145" x="8424863" y="2516188"/>
          <p14:tracePt t="16151" x="8448675" y="2516188"/>
          <p14:tracePt t="16157" x="8461375" y="2516188"/>
          <p14:tracePt t="16161" x="8474075" y="2527300"/>
          <p14:tracePt t="16166" x="8486775" y="2527300"/>
          <p14:tracePt t="16177" x="8499475" y="2527300"/>
          <p14:tracePt t="16182" x="8512175" y="2527300"/>
          <p14:tracePt t="16186" x="8512175" y="2540000"/>
          <p14:tracePt t="16194" x="8524875" y="2552700"/>
          <p14:tracePt t="16202" x="8537575" y="2552700"/>
          <p14:tracePt t="16204" x="8548688" y="2565400"/>
          <p14:tracePt t="16212" x="8548688" y="2578100"/>
          <p14:tracePt t="16220" x="8561388" y="2578100"/>
          <p14:tracePt t="16224" x="8561388" y="2590800"/>
          <p14:tracePt t="16227" x="8574088" y="2590800"/>
          <p14:tracePt t="16233" x="8574088" y="2603500"/>
          <p14:tracePt t="16236" x="8586788" y="2603500"/>
          <p14:tracePt t="16240" x="8599488" y="2627313"/>
          <p14:tracePt t="16253" x="8612188" y="2640013"/>
          <p14:tracePt t="16265" x="8612188" y="2652713"/>
          <p14:tracePt t="16269" x="8637588" y="2665413"/>
          <p14:tracePt t="16273" x="8637588" y="2678113"/>
          <p14:tracePt t="16277" x="8650288" y="2690813"/>
          <p14:tracePt t="16282" x="8650288" y="2703513"/>
          <p14:tracePt t="16285" x="8661400" y="2716213"/>
          <p14:tracePt t="16290" x="8674100" y="2716213"/>
          <p14:tracePt t="16293" x="8674100" y="2740025"/>
          <p14:tracePt t="16302" x="8674100" y="2752725"/>
          <p14:tracePt t="16314" x="8674100" y="2765425"/>
          <p14:tracePt t="16323" x="8674100" y="2778125"/>
          <p14:tracePt t="16328" x="8674100" y="2790825"/>
          <p14:tracePt t="16337" x="8674100" y="2803525"/>
          <p14:tracePt t="16340" x="8674100" y="2816225"/>
          <p14:tracePt t="16348" x="8661400" y="2840038"/>
          <p14:tracePt t="16352" x="8637588" y="2852738"/>
          <p14:tracePt t="16355" x="8637588" y="2865438"/>
          <p14:tracePt t="16360" x="8612188" y="2890838"/>
          <p14:tracePt t="16364" x="8586788" y="2903538"/>
          <p14:tracePt t="16368" x="8574088" y="2928938"/>
          <p14:tracePt t="16372" x="8561388" y="2928938"/>
          <p14:tracePt t="16376" x="8561388" y="2941638"/>
          <p14:tracePt t="16380" x="8537575" y="2952750"/>
          <p14:tracePt t="16387" x="8512175" y="2978150"/>
          <p14:tracePt t="16390" x="8499475" y="2978150"/>
          <p14:tracePt t="16394" x="8474075" y="3003550"/>
          <p14:tracePt t="16398" x="8435975" y="3016250"/>
          <p14:tracePt t="16404" x="8424863" y="3041650"/>
          <p14:tracePt t="16406" x="8399463" y="3054350"/>
          <p14:tracePt t="16409" x="8374063" y="3065463"/>
          <p14:tracePt t="16415" x="8348663" y="3078163"/>
          <p14:tracePt t="16419" x="8312150" y="3090863"/>
          <p14:tracePt t="16421" x="8299450" y="3103563"/>
          <p14:tracePt t="16425" x="8261350" y="3116263"/>
          <p14:tracePt t="16430" x="8235950" y="3116263"/>
          <p14:tracePt t="16441" x="8199438" y="3128963"/>
          <p14:tracePt t="16449" x="8186738" y="3141663"/>
          <p14:tracePt t="16452" x="8174038" y="3141663"/>
          <p14:tracePt t="16455" x="8148638" y="3141663"/>
          <p14:tracePt t="16459" x="8135938" y="3165475"/>
          <p14:tracePt t="16466" x="8123238" y="3165475"/>
          <p14:tracePt t="16471" x="8099425" y="3165475"/>
          <p14:tracePt t="16475" x="8074025" y="3178175"/>
          <p14:tracePt t="16485" x="8061325" y="3190875"/>
          <p14:tracePt t="16487" x="8048625" y="3190875"/>
          <p14:tracePt t="16491" x="8023225" y="3190875"/>
          <p14:tracePt t="16496" x="7999413" y="3203575"/>
          <p14:tracePt t="16503" x="7961313" y="3216275"/>
          <p14:tracePt t="16509" x="7948613" y="3216275"/>
          <p14:tracePt t="16515" x="7923213" y="3216275"/>
          <p14:tracePt t="16518" x="7897813" y="3241675"/>
          <p14:tracePt t="16521" x="7886700" y="3241675"/>
          <p14:tracePt t="16525" x="7861300" y="3241675"/>
          <p14:tracePt t="16531" x="7848600" y="3241675"/>
          <p14:tracePt t="16536" x="7835900" y="3241675"/>
          <p14:tracePt t="16537" x="7797800" y="3241675"/>
          <p14:tracePt t="16542" x="7785100" y="3254375"/>
          <p14:tracePt t="16545" x="7773988" y="3254375"/>
          <p14:tracePt t="16551" x="7748588" y="3254375"/>
          <p14:tracePt t="16553" x="7735888" y="3254375"/>
          <p14:tracePt t="16557" x="7710488" y="3254375"/>
          <p14:tracePt t="16562" x="7685088" y="3254375"/>
          <p14:tracePt t="16567" x="7673975" y="3254375"/>
          <p14:tracePt t="16572" x="7648575" y="3254375"/>
          <p14:tracePt t="16575" x="7623175" y="3254375"/>
          <p14:tracePt t="16580" x="7597775" y="3254375"/>
          <p14:tracePt t="16585" x="7572375" y="3254375"/>
          <p14:tracePt t="16588" x="7561263" y="3254375"/>
          <p14:tracePt t="16591" x="7523163" y="3254375"/>
          <p14:tracePt t="16596" x="7485063" y="3254375"/>
          <p14:tracePt t="16601" x="7459663" y="3254375"/>
          <p14:tracePt t="16603" x="7423150" y="3254375"/>
          <p14:tracePt t="16607" x="7397750" y="3254375"/>
          <p14:tracePt t="16611" x="7372350" y="3254375"/>
          <p14:tracePt t="16615" x="7335838" y="3254375"/>
          <p14:tracePt t="16620" x="7323138" y="3254375"/>
          <p14:tracePt t="16624" x="7272338" y="3254375"/>
          <p14:tracePt t="16627" x="7235825" y="3254375"/>
          <p14:tracePt t="16634" x="7210425" y="3254375"/>
          <p14:tracePt t="16637" x="7172325" y="3254375"/>
          <p14:tracePt t="16641" x="7146925" y="3254375"/>
          <p14:tracePt t="16646" x="7097713" y="3254375"/>
          <p14:tracePt t="16651" x="7072313" y="3254375"/>
          <p14:tracePt t="16654" x="7034213" y="3254375"/>
          <p14:tracePt t="16657" x="7010400" y="3254375"/>
          <p14:tracePt t="16662" x="6972300" y="3254375"/>
          <p14:tracePt t="16666" x="6934200" y="3254375"/>
          <p14:tracePt t="16669" x="6897688" y="3254375"/>
          <p14:tracePt t="16673" x="6872288" y="3254375"/>
          <p14:tracePt t="16677" x="6821488" y="3254375"/>
          <p14:tracePt t="16682" x="6784975" y="3254375"/>
          <p14:tracePt t="16685" x="6759575" y="3254375"/>
          <p14:tracePt t="16690" x="6721475" y="3254375"/>
          <p14:tracePt t="16696" x="6672263" y="3254375"/>
          <p14:tracePt t="16700" x="6646863" y="3254375"/>
          <p14:tracePt t="16703" x="6621463" y="3254375"/>
          <p14:tracePt t="16707" x="6596063" y="3254375"/>
          <p14:tracePt t="16711" x="6546850" y="3254375"/>
          <p14:tracePt t="16718" x="6508750" y="3254375"/>
          <p14:tracePt t="16720" x="6483350" y="3254375"/>
          <p14:tracePt t="16723" x="6446838" y="3254375"/>
          <p14:tracePt t="16727" x="6408738" y="3254375"/>
          <p14:tracePt t="16731" x="6370638" y="3254375"/>
          <p14:tracePt t="16735" x="6334125" y="3254375"/>
          <p14:tracePt t="16739" x="6308725" y="3254375"/>
          <p14:tracePt t="16743" x="6259513" y="3254375"/>
          <p14:tracePt t="16749" x="6221413" y="3254375"/>
          <p14:tracePt t="16752" x="6196013" y="3254375"/>
          <p14:tracePt t="16757" x="6157913" y="3254375"/>
          <p14:tracePt t="16761" x="6121400" y="3254375"/>
          <p14:tracePt t="16766" x="6108700" y="3254375"/>
          <p14:tracePt t="16769" x="6057900" y="3254375"/>
          <p14:tracePt t="16773" x="6045200" y="3254375"/>
          <p14:tracePt t="16778" x="6021388" y="3254375"/>
          <p14:tracePt t="16783" x="5983288" y="3254375"/>
          <p14:tracePt t="16785" x="5957888" y="3254375"/>
          <p14:tracePt t="16789" x="5921375" y="3254375"/>
          <p14:tracePt t="16793" x="5895975" y="3254375"/>
          <p14:tracePt t="16799" x="5883275" y="3254375"/>
          <p14:tracePt t="16802" x="5857875" y="3254375"/>
          <p14:tracePt t="16805" x="5832475" y="3254375"/>
          <p14:tracePt t="16809" x="5808663" y="3254375"/>
          <p14:tracePt t="16814" x="5783263" y="3254375"/>
          <p14:tracePt t="16824" x="5757863" y="3254375"/>
          <p14:tracePt t="16827" x="5745163" y="3254375"/>
          <p14:tracePt t="16832" x="5732463" y="3254375"/>
          <p14:tracePt t="16836" x="5719763" y="3254375"/>
          <p14:tracePt t="16848" x="5695950" y="3254375"/>
          <p14:tracePt t="16855" x="5683250" y="3254375"/>
          <p14:tracePt t="16859" x="5670550" y="3254375"/>
          <p14:tracePt t="16865" x="5657850" y="3254375"/>
          <p14:tracePt t="16869" x="5645150" y="3254375"/>
          <p14:tracePt t="16872" x="5619750" y="3254375"/>
          <p14:tracePt t="16882" x="5607050" y="3254375"/>
          <p14:tracePt t="16902" x="5583238" y="3254375"/>
          <p14:tracePt t="16905" x="5570538" y="3254375"/>
          <p14:tracePt t="16914" x="5557838" y="3241675"/>
          <p14:tracePt t="16917" x="5545138" y="3241675"/>
          <p14:tracePt t="16921" x="5532438" y="3228975"/>
          <p14:tracePt t="16925" x="5519738" y="3228975"/>
          <p14:tracePt t="16930" x="5507038" y="3216275"/>
          <p14:tracePt t="16935" x="5495925" y="3216275"/>
          <p14:tracePt t="16943" x="5483225" y="3203575"/>
          <p14:tracePt t="16949" x="5470525" y="3203575"/>
          <p14:tracePt t="16953" x="5457825" y="3203575"/>
          <p14:tracePt t="16955" x="5457825" y="3190875"/>
          <p14:tracePt t="16959" x="5432425" y="3178175"/>
          <p14:tracePt t="16968" x="5419725" y="3165475"/>
          <p14:tracePt t="16971" x="5407025" y="3154363"/>
          <p14:tracePt t="16979" x="5394325" y="3141663"/>
          <p14:tracePt t="16985" x="5383213" y="3128963"/>
          <p14:tracePt t="16995" x="5357813" y="3116263"/>
          <p14:tracePt t="17002" x="5357813" y="3103563"/>
          <p14:tracePt t="17005" x="5345113" y="3103563"/>
          <p14:tracePt t="17014" x="5345113" y="3090863"/>
          <p14:tracePt t="17021" x="5332413" y="3078163"/>
          <p14:tracePt t="17026" x="5332413" y="3065463"/>
          <p14:tracePt t="17032" x="5332413" y="3054350"/>
          <p14:tracePt t="17037" x="5319713" y="3028950"/>
          <p14:tracePt t="17045" x="5319713" y="3016250"/>
          <p14:tracePt t="17050" x="5319713" y="3003550"/>
          <p14:tracePt t="17053" x="5319713" y="2990850"/>
          <p14:tracePt t="17057" x="5319713" y="2978150"/>
          <p14:tracePt t="17062" x="5319713" y="2965450"/>
          <p14:tracePt t="17068" x="5319713" y="2952750"/>
          <p14:tracePt t="17071" x="5319713" y="2941638"/>
          <p14:tracePt t="17075" x="5319713" y="2928938"/>
          <p14:tracePt t="17080" x="5319713" y="2916238"/>
          <p14:tracePt t="17087" x="5319713" y="2903538"/>
          <p14:tracePt t="17092" x="5319713" y="2890838"/>
          <p14:tracePt t="17096" x="5319713" y="2878138"/>
          <p14:tracePt t="17107" x="5319713" y="2865438"/>
          <p14:tracePt t="17119" x="5319713" y="2840038"/>
          <p14:tracePt t="17123" x="5332413" y="2828925"/>
          <p14:tracePt t="17130" x="5345113" y="2816225"/>
          <p14:tracePt t="17134" x="5357813" y="2803525"/>
          <p14:tracePt t="17139" x="5370513" y="2803525"/>
          <p14:tracePt t="17142" x="5394325" y="2790825"/>
          <p14:tracePt t="17146" x="5407025" y="2778125"/>
          <p14:tracePt t="17150" x="5432425" y="2765425"/>
          <p14:tracePt t="17155" x="5445125" y="2765425"/>
          <p14:tracePt t="17157" x="5470525" y="2740025"/>
          <p14:tracePt t="17161" x="5483225" y="2740025"/>
          <p14:tracePt t="17170" x="5532438" y="2728913"/>
          <p14:tracePt t="17174" x="5557838" y="2716213"/>
          <p14:tracePt t="17177" x="5595938" y="2716213"/>
          <p14:tracePt t="17181" x="5619750" y="2703513"/>
          <p14:tracePt t="17185" x="5632450" y="2703513"/>
          <p14:tracePt t="17192" x="5670550" y="2703513"/>
          <p14:tracePt t="17195" x="5695950" y="2703513"/>
          <p14:tracePt t="17202" x="5732463" y="2690813"/>
          <p14:tracePt t="17204" x="5757863" y="2690813"/>
          <p14:tracePt t="17208" x="5770563" y="2690813"/>
          <p14:tracePt t="17212" x="5808663" y="2678113"/>
          <p14:tracePt t="17215" x="5832475" y="2678113"/>
          <p14:tracePt t="17220" x="5870575" y="2678113"/>
          <p14:tracePt t="17224" x="5895975" y="2665413"/>
          <p14:tracePt t="17227" x="5932488" y="2665413"/>
          <p14:tracePt t="17232" x="5970588" y="2665413"/>
          <p14:tracePt t="17236" x="6021388" y="2665413"/>
          <p14:tracePt t="17240" x="6045200" y="2665413"/>
          <p14:tracePt t="17243" x="6070600" y="2665413"/>
          <p14:tracePt t="17249" x="6121400" y="2665413"/>
          <p14:tracePt t="17253" x="6146800" y="2665413"/>
          <p14:tracePt t="17257" x="6183313" y="2665413"/>
          <p14:tracePt t="17261" x="6208713" y="2665413"/>
          <p14:tracePt t="17266" x="6259513" y="2665413"/>
          <p14:tracePt t="17269" x="6296025" y="2665413"/>
          <p14:tracePt t="17273" x="6321425" y="2665413"/>
          <p14:tracePt t="17277" x="6359525" y="2665413"/>
          <p14:tracePt t="17283" x="6408738" y="2665413"/>
          <p14:tracePt t="17285" x="6421438" y="2665413"/>
          <p14:tracePt t="17289" x="6459538" y="2665413"/>
          <p14:tracePt t="17293" x="6496050" y="2665413"/>
          <p14:tracePt t="17299" x="6521450" y="2665413"/>
          <p14:tracePt t="17302" x="6559550" y="2665413"/>
          <p14:tracePt t="17305" x="6584950" y="2665413"/>
          <p14:tracePt t="17309" x="6621463" y="2665413"/>
          <p14:tracePt t="17315" x="6659563" y="2665413"/>
          <p14:tracePt t="17319" x="6684963" y="2665413"/>
          <p14:tracePt t="17323" x="6708775" y="2665413"/>
          <p14:tracePt t="17327" x="6734175" y="2665413"/>
          <p14:tracePt t="17332" x="6759575" y="2665413"/>
          <p14:tracePt t="17336" x="6797675" y="2665413"/>
          <p14:tracePt t="17339" x="6821488" y="2665413"/>
          <p14:tracePt t="17344" x="6859588" y="2665413"/>
          <p14:tracePt t="17349" x="6884988" y="2665413"/>
          <p14:tracePt t="17352" x="6897688" y="2665413"/>
          <p14:tracePt t="17355" x="6921500" y="2665413"/>
          <p14:tracePt t="17360" x="6946900" y="2665413"/>
          <p14:tracePt t="17365" x="6972300" y="2665413"/>
          <p14:tracePt t="17368" x="6997700" y="2665413"/>
          <p14:tracePt t="17371" x="7010400" y="2665413"/>
          <p14:tracePt t="17377" x="7034213" y="2665413"/>
          <p14:tracePt t="17381" x="7059613" y="2665413"/>
          <p14:tracePt t="17385" x="7085013" y="2665413"/>
          <p14:tracePt t="17389" x="7110413" y="2665413"/>
          <p14:tracePt t="17393" x="7123113" y="2665413"/>
          <p14:tracePt t="17399" x="7146925" y="2665413"/>
          <p14:tracePt t="17402" x="7185025" y="2665413"/>
          <p14:tracePt t="17405" x="7197725" y="2665413"/>
          <p14:tracePt t="17409" x="7235825" y="2665413"/>
          <p14:tracePt t="17416" x="7272338" y="2665413"/>
          <p14:tracePt t="17419" x="7285038" y="2665413"/>
          <p14:tracePt t="17422" x="7323138" y="2665413"/>
          <p14:tracePt t="17425" x="7348538" y="2665413"/>
          <p14:tracePt t="17430" x="7397750" y="2665413"/>
          <p14:tracePt t="17434" x="7435850" y="2665413"/>
          <p14:tracePt t="17440" x="7448550" y="2665413"/>
          <p14:tracePt t="17443" x="7485063" y="2665413"/>
          <p14:tracePt t="17450" x="7510463" y="2665413"/>
          <p14:tracePt t="17453" x="7548563" y="2665413"/>
          <p14:tracePt t="17455" x="7572375" y="2652713"/>
          <p14:tracePt t="17459" x="7585075" y="2652713"/>
          <p14:tracePt t="17464" x="7610475" y="2652713"/>
          <p14:tracePt t="17468" x="7635875" y="2652713"/>
          <p14:tracePt t="17471" x="7661275" y="2652713"/>
          <p14:tracePt t="17475" x="7685088" y="2652713"/>
          <p14:tracePt t="17484" x="7723188" y="2652713"/>
          <p14:tracePt t="17488" x="7735888" y="2652713"/>
          <p14:tracePt t="17491" x="7773988" y="2652713"/>
          <p14:tracePt t="17496" x="7810500" y="2652713"/>
          <p14:tracePt t="17502" x="7823200" y="2652713"/>
          <p14:tracePt t="17505" x="7848600" y="2652713"/>
          <p14:tracePt t="17509" x="7861300" y="2652713"/>
          <p14:tracePt t="17515" x="7886700" y="2652713"/>
          <p14:tracePt t="17518" x="7923213" y="2652713"/>
          <p14:tracePt t="17521" x="7948613" y="2652713"/>
          <p14:tracePt t="17526" x="7974013" y="2652713"/>
          <p14:tracePt t="17530" x="7999413" y="2652713"/>
          <p14:tracePt t="17534" x="8010525" y="2652713"/>
          <p14:tracePt t="17537" x="8023225" y="2652713"/>
          <p14:tracePt t="17541" x="8048625" y="2652713"/>
          <p14:tracePt t="17546" x="8074025" y="2652713"/>
          <p14:tracePt t="17550" x="8099425" y="2652713"/>
          <p14:tracePt t="17553" x="8110538" y="2652713"/>
          <p14:tracePt t="17558" x="8135938" y="2652713"/>
          <p14:tracePt t="17564" x="8161338" y="2652713"/>
          <p14:tracePt t="17568" x="8174038" y="2652713"/>
          <p14:tracePt t="17572" x="8186738" y="2652713"/>
          <p14:tracePt t="17575" x="8199438" y="2652713"/>
          <p14:tracePt t="17580" x="8212138" y="2652713"/>
          <p14:tracePt t="17584" x="8223250" y="2652713"/>
          <p14:tracePt t="17587" x="8235950" y="2652713"/>
          <p14:tracePt t="17595" x="8248650" y="2652713"/>
          <p14:tracePt t="17600" x="8261350" y="2652713"/>
          <p14:tracePt t="17608" x="8274050" y="2652713"/>
          <p14:tracePt t="17625" x="8286750" y="2652713"/>
          <p14:tracePt t="17634" x="8299450" y="2652713"/>
          <p14:tracePt t="17641" x="8312150" y="2652713"/>
          <p14:tracePt t="17652" x="8324850" y="2665413"/>
          <p14:tracePt t="17723" x="8335963" y="2665413"/>
          <p14:tracePt t="17742" x="8348663" y="2678113"/>
          <p14:tracePt t="21284" x="8348663" y="2690813"/>
          <p14:tracePt t="22071" x="8335963" y="2690813"/>
          <p14:tracePt t="22095" x="8324850" y="2703513"/>
          <p14:tracePt t="22343" x="8312150" y="2703513"/>
          <p14:tracePt t="23553" x="8299450" y="2716213"/>
          <p14:tracePt t="23825" x="8286750" y="2716213"/>
          <p14:tracePt t="23848" x="8274050" y="2728913"/>
          <p14:tracePt t="27754" x="8261350" y="2740025"/>
          <p14:tracePt t="27758" x="8261350" y="2752725"/>
          <p14:tracePt t="27770" x="8261350" y="2765425"/>
          <p14:tracePt t="27781" x="8248650" y="2778125"/>
          <p14:tracePt t="27787" x="8235950" y="2790825"/>
          <p14:tracePt t="27851" x="8235950" y="2803525"/>
          <p14:tracePt t="28346" x="8223250" y="2803525"/>
          <p14:tracePt t="28353" x="8199438" y="2803525"/>
          <p14:tracePt t="28357" x="8186738" y="2816225"/>
          <p14:tracePt t="28362" x="8161338" y="2816225"/>
          <p14:tracePt t="28369" x="8086725" y="2840038"/>
          <p14:tracePt t="28376" x="8048625" y="2852738"/>
          <p14:tracePt t="28381" x="8010525" y="2852738"/>
          <p14:tracePt t="28387" x="7974013" y="2852738"/>
          <p14:tracePt t="28392" x="7897813" y="2878138"/>
          <p14:tracePt t="28397" x="7861300" y="2890838"/>
          <p14:tracePt t="28401" x="7835900" y="2890838"/>
          <p14:tracePt t="28404" x="7810500" y="2890838"/>
          <p14:tracePt t="28408" x="7773988" y="2903538"/>
          <p14:tracePt t="28412" x="7735888" y="2916238"/>
          <p14:tracePt t="28417" x="7697788" y="2928938"/>
          <p14:tracePt t="28420" x="7648575" y="2928938"/>
          <p14:tracePt t="28425" x="7610475" y="2941638"/>
          <p14:tracePt t="28429" x="7572375" y="2941638"/>
          <p14:tracePt t="28432" x="7535863" y="2952750"/>
          <p14:tracePt t="28437" x="7497763" y="2952750"/>
          <p14:tracePt t="28442" x="7459663" y="2978150"/>
          <p14:tracePt t="28448" x="7423150" y="2990850"/>
          <p14:tracePt t="28452" x="7385050" y="2990850"/>
          <p14:tracePt t="28455" x="7348538" y="3003550"/>
          <p14:tracePt t="28457" x="7310438" y="3016250"/>
          <p14:tracePt t="28462" x="7272338" y="3028950"/>
          <p14:tracePt t="28467" x="7235825" y="3028950"/>
          <p14:tracePt t="28469" x="7197725" y="3041650"/>
          <p14:tracePt t="28474" x="7159625" y="3054350"/>
          <p14:tracePt t="28478" x="7110413" y="3054350"/>
          <p14:tracePt t="28482" x="7072313" y="3090863"/>
          <p14:tracePt t="28485" x="7034213" y="3090863"/>
          <p14:tracePt t="28491" x="6972300" y="3090863"/>
          <p14:tracePt t="28494" x="6921500" y="3090863"/>
          <p14:tracePt t="28500" x="6897688" y="3103563"/>
          <p14:tracePt t="28503" x="6872288" y="3116263"/>
          <p14:tracePt t="28508" x="6834188" y="3128963"/>
          <p14:tracePt t="28512" x="6808788" y="3128963"/>
          <p14:tracePt t="28517" x="6772275" y="3154363"/>
          <p14:tracePt t="28520" x="6746875" y="3165475"/>
          <p14:tracePt t="28524" x="6708775" y="3165475"/>
          <p14:tracePt t="28528" x="6684963" y="3178175"/>
          <p14:tracePt t="28531" x="6672263" y="3178175"/>
          <p14:tracePt t="28536" x="6634163" y="3190875"/>
          <p14:tracePt t="28540" x="6608763" y="3190875"/>
          <p14:tracePt t="28543" x="6572250" y="3203575"/>
          <p14:tracePt t="28552" x="6559550" y="3216275"/>
          <p14:tracePt t="28556" x="6534150" y="3216275"/>
          <p14:tracePt t="28563" x="6508750" y="3228975"/>
          <p14:tracePt t="28568" x="6496050" y="3241675"/>
          <p14:tracePt t="28574" x="6483350" y="3254375"/>
          <p14:tracePt t="28578" x="6459538" y="3267075"/>
          <p14:tracePt t="28584" x="6446838" y="3267075"/>
          <p14:tracePt t="28586" x="6421438" y="3278188"/>
          <p14:tracePt t="28590" x="6396038" y="3290888"/>
          <p14:tracePt t="28593" x="6383338" y="3290888"/>
          <p14:tracePt t="28598" x="6359525" y="3303588"/>
          <p14:tracePt t="28602" x="6346825" y="3303588"/>
          <p14:tracePt t="28606" x="6334125" y="3303588"/>
          <p14:tracePt t="28610" x="6308725" y="3328988"/>
          <p14:tracePt t="28615" x="6296025" y="3328988"/>
          <p14:tracePt t="28620" x="6283325" y="3328988"/>
          <p14:tracePt t="28624" x="6270625" y="3328988"/>
          <p14:tracePt t="28628" x="6259513" y="3328988"/>
          <p14:tracePt t="28636" x="6221413" y="3354388"/>
          <p14:tracePt t="28640" x="6208713" y="3354388"/>
          <p14:tracePt t="28652" x="6170613" y="3354388"/>
          <p14:tracePt t="28656" x="6134100" y="3367088"/>
          <p14:tracePt t="28660" x="6121400" y="3367088"/>
          <p14:tracePt t="28666" x="6096000" y="3378200"/>
          <p14:tracePt t="28671" x="6070600" y="3378200"/>
          <p14:tracePt t="28673" x="6045200" y="3390900"/>
          <p14:tracePt t="28676" x="6021388" y="3403600"/>
          <p14:tracePt t="28682" x="5995988" y="3403600"/>
          <p14:tracePt t="28686" x="5957888" y="3403600"/>
          <p14:tracePt t="28690" x="5921375" y="3403600"/>
          <p14:tracePt t="28694" x="5883275" y="3416300"/>
          <p14:tracePt t="28702" x="5795963" y="3429000"/>
          <p14:tracePt t="28706" x="5745163" y="3441700"/>
          <p14:tracePt t="28710" x="5695950" y="3454400"/>
          <p14:tracePt t="28715" x="5619750" y="3454400"/>
          <p14:tracePt t="28718" x="5557838" y="3454400"/>
          <p14:tracePt t="28721" x="5483225" y="3454400"/>
          <p14:tracePt t="28726" x="5407025" y="3454400"/>
          <p14:tracePt t="28734" x="5332413" y="3454400"/>
          <p14:tracePt t="28736" x="5257800" y="3454400"/>
          <p14:tracePt t="28739" x="5157788" y="3454400"/>
          <p14:tracePt t="28742" x="5068888" y="3454400"/>
          <p14:tracePt t="28750" x="4968875" y="3454400"/>
          <p14:tracePt t="28753" x="4856163" y="3454400"/>
          <p14:tracePt t="28755" x="4732338" y="3454400"/>
          <p14:tracePt t="28760" x="4630738" y="3454400"/>
          <p14:tracePt t="28769" x="4418013" y="3454400"/>
          <p14:tracePt t="28772" x="4318000" y="3454400"/>
          <p14:tracePt t="28776" x="4230688" y="3454400"/>
          <p14:tracePt t="28783" x="4143375" y="3429000"/>
          <p14:tracePt t="28786" x="4056063" y="3403600"/>
          <p14:tracePt t="28788" x="3968750" y="3378200"/>
          <p14:tracePt t="28792" x="3917950" y="3367088"/>
          <p14:tracePt t="28800" x="3792538" y="3341688"/>
          <p14:tracePt t="28804" x="3743325" y="3316288"/>
          <p14:tracePt t="28810" x="3705225" y="3303588"/>
          <p14:tracePt t="28814" x="3692525" y="3303588"/>
          <p14:tracePt t="28819" x="3654425" y="3290888"/>
          <p14:tracePt t="28822" x="3654425" y="3278188"/>
          <p14:tracePt t="28826" x="3643313" y="3278188"/>
          <p14:tracePt t="28831" x="3643313" y="3267075"/>
          <p14:tracePt t="28835" x="3630613" y="3267075"/>
          <p14:tracePt t="28842" x="3630613" y="3241675"/>
          <p14:tracePt t="28851" x="3630613" y="3228975"/>
          <p14:tracePt t="28859" x="3630613" y="3216275"/>
          <p14:tracePt t="28868" x="3630613" y="3203575"/>
          <p14:tracePt t="28873" x="3630613" y="3190875"/>
          <p14:tracePt t="28877" x="3630613" y="3178175"/>
          <p14:tracePt t="28884" x="3630613" y="3165475"/>
          <p14:tracePt t="28891" x="3630613" y="3128963"/>
          <p14:tracePt t="28906" x="3667125" y="3054350"/>
          <p14:tracePt t="28908" x="3692525" y="3028950"/>
          <p14:tracePt t="28913" x="3705225" y="3016250"/>
          <p14:tracePt t="28924" x="3756025" y="2965450"/>
          <p14:tracePt t="28929" x="3792538" y="2941638"/>
          <p14:tracePt t="28940" x="3843338" y="2890838"/>
          <p14:tracePt t="28944" x="3867150" y="2890838"/>
          <p14:tracePt t="28953" x="3917950" y="2865438"/>
          <p14:tracePt t="28958" x="3979863" y="2828925"/>
          <p14:tracePt t="28973" x="4056063" y="2803525"/>
          <p14:tracePt t="28978" x="4092575" y="2778125"/>
          <p14:tracePt t="28984" x="4117975" y="2778125"/>
          <p14:tracePt t="28990" x="4168775" y="2778125"/>
          <p14:tracePt t="29006" x="4256088" y="2765425"/>
          <p14:tracePt t="29015" x="4318000" y="2765425"/>
          <p14:tracePt t="29021" x="4406900" y="2765425"/>
          <p14:tracePt t="29025" x="4456113" y="2765425"/>
          <p14:tracePt t="29030" x="4506913" y="2765425"/>
          <p14:tracePt t="29037" x="4606925" y="2765425"/>
          <p14:tracePt t="29044" x="4681538" y="2765425"/>
          <p14:tracePt t="29050" x="4719638" y="2765425"/>
          <p14:tracePt t="29055" x="4743450" y="2765425"/>
          <p14:tracePt t="29063" x="4843463" y="2765425"/>
          <p14:tracePt t="29067" x="4894263" y="2765425"/>
          <p14:tracePt t="29070" x="4945063" y="2765425"/>
          <p14:tracePt t="29075" x="4994275" y="2765425"/>
          <p14:tracePt t="29077" x="5068888" y="2765425"/>
          <p14:tracePt t="29083" x="5119688" y="2765425"/>
          <p14:tracePt t="29086" x="5157788" y="2765425"/>
          <p14:tracePt t="29089" x="5207000" y="2765425"/>
          <p14:tracePt t="29094" x="5257800" y="2765425"/>
          <p14:tracePt t="29099" x="5307013" y="2765425"/>
          <p14:tracePt t="29103" x="5357813" y="2765425"/>
          <p14:tracePt t="29105" x="5394325" y="2765425"/>
          <p14:tracePt t="29110" x="5432425" y="2765425"/>
          <p14:tracePt t="29114" x="5470525" y="2765425"/>
          <p14:tracePt t="29119" x="5507038" y="2765425"/>
          <p14:tracePt t="29123" x="5545138" y="2765425"/>
          <p14:tracePt t="29128" x="5583238" y="2765425"/>
          <p14:tracePt t="29132" x="5619750" y="2765425"/>
          <p14:tracePt t="29135" x="5657850" y="2765425"/>
          <p14:tracePt t="29139" x="5695950" y="2765425"/>
          <p14:tracePt t="29144" x="5732463" y="2765425"/>
          <p14:tracePt t="29148" x="5770563" y="2765425"/>
          <p14:tracePt t="29151" x="5795963" y="2765425"/>
          <p14:tracePt t="29155" x="5821363" y="2765425"/>
          <p14:tracePt t="29160" x="5857875" y="2765425"/>
          <p14:tracePt t="29165" x="5895975" y="2765425"/>
          <p14:tracePt t="29168" x="5932488" y="2765425"/>
          <p14:tracePt t="29171" x="5957888" y="2765425"/>
          <p14:tracePt t="29175" x="5983288" y="2765425"/>
          <p14:tracePt t="29183" x="6008688" y="2765425"/>
          <p14:tracePt t="29186" x="6045200" y="2765425"/>
          <p14:tracePt t="29190" x="6070600" y="2765425"/>
          <p14:tracePt t="29193" x="6096000" y="2765425"/>
          <p14:tracePt t="29198" x="6134100" y="2765425"/>
          <p14:tracePt t="29202" x="6170613" y="2765425"/>
          <p14:tracePt t="29206" x="6208713" y="2765425"/>
          <p14:tracePt t="29209" x="6246813" y="2765425"/>
          <p14:tracePt t="29216" x="6296025" y="2765425"/>
          <p14:tracePt t="29218" x="6346825" y="2765425"/>
          <p14:tracePt t="29222" x="6396038" y="2765425"/>
          <p14:tracePt t="29225" x="6459538" y="2765425"/>
          <p14:tracePt t="29231" x="6483350" y="2765425"/>
          <p14:tracePt t="29234" x="6534150" y="2765425"/>
          <p14:tracePt t="29237" x="6596063" y="2765425"/>
          <p14:tracePt t="29243" x="6646863" y="2765425"/>
          <p14:tracePt t="29249" x="6696075" y="2765425"/>
          <p14:tracePt t="29252" x="6746875" y="2765425"/>
          <p14:tracePt t="29256" x="6797675" y="2765425"/>
          <p14:tracePt t="29260" x="6834188" y="2765425"/>
          <p14:tracePt t="29264" x="6884988" y="2765425"/>
          <p14:tracePt t="29268" x="6934200" y="2765425"/>
          <p14:tracePt t="29272" x="6972300" y="2765425"/>
          <p14:tracePt t="29275" x="7021513" y="2765425"/>
          <p14:tracePt t="29282" x="7072313" y="2765425"/>
          <p14:tracePt t="29285" x="7146925" y="2765425"/>
          <p14:tracePt t="29289" x="7197725" y="2765425"/>
          <p14:tracePt t="29291" x="7259638" y="2765425"/>
          <p14:tracePt t="29297" x="7310438" y="2765425"/>
          <p14:tracePt t="29300" x="7385050" y="2778125"/>
          <p14:tracePt t="29305" x="7448550" y="2778125"/>
          <p14:tracePt t="29309" x="7523163" y="2790825"/>
          <p14:tracePt t="29314" x="7572375" y="2803525"/>
          <p14:tracePt t="29319" x="7635875" y="2816225"/>
          <p14:tracePt t="29322" x="7685088" y="2840038"/>
          <p14:tracePt t="29325" x="7748588" y="2865438"/>
          <p14:tracePt t="29330" x="7810500" y="2878138"/>
          <p14:tracePt t="29335" x="7874000" y="2878138"/>
          <p14:tracePt t="29338" x="7935913" y="2890838"/>
          <p14:tracePt t="29342" x="7999413" y="2903538"/>
          <p14:tracePt t="29347" x="8048625" y="2916238"/>
          <p14:tracePt t="29352" x="8110538" y="2941638"/>
          <p14:tracePt t="29354" x="8161338" y="2952750"/>
          <p14:tracePt t="29357" x="8212138" y="2965450"/>
          <p14:tracePt t="29362" x="8286750" y="2978150"/>
          <p14:tracePt t="29368" x="8374063" y="3003550"/>
          <p14:tracePt t="29371" x="8435975" y="3003550"/>
          <p14:tracePt t="29375" x="8512175" y="3016250"/>
          <p14:tracePt t="29381" x="8586788" y="3041650"/>
          <p14:tracePt t="29386" x="8674100" y="3065463"/>
          <p14:tracePt t="29388" x="8750300" y="3090863"/>
          <p14:tracePt t="29391" x="8812213" y="3116263"/>
          <p14:tracePt t="29397" x="8899525" y="3141663"/>
          <p14:tracePt t="29402" x="8999538" y="3178175"/>
          <p14:tracePt t="29404" x="9088438" y="3216275"/>
          <p14:tracePt t="29407" x="9137650" y="3241675"/>
          <p14:tracePt t="29412" x="9199563" y="3267075"/>
          <p14:tracePt t="29417" x="9250363" y="3290888"/>
          <p14:tracePt t="29421" x="9312275" y="3316288"/>
          <p14:tracePt t="29423" x="9350375" y="3328988"/>
          <p14:tracePt t="29431" x="9413875" y="3367088"/>
          <p14:tracePt t="29436" x="9450388" y="3390900"/>
          <p14:tracePt t="29438" x="9475788" y="3416300"/>
          <p14:tracePt t="29441" x="9513888" y="3429000"/>
          <p14:tracePt t="29447" x="9550400" y="3454400"/>
          <p14:tracePt t="29451" x="9588500" y="3490913"/>
          <p14:tracePt t="29453" x="9613900" y="3503613"/>
          <p14:tracePt t="29457" x="9650413" y="3529013"/>
          <p14:tracePt t="29462" x="9675813" y="3554413"/>
          <p14:tracePt t="29467" x="9688513" y="3567113"/>
          <p14:tracePt t="29470" x="9739313" y="3603625"/>
          <p14:tracePt t="29474" x="9750425" y="3616325"/>
          <p14:tracePt t="29478" x="9775825" y="3641725"/>
          <p14:tracePt t="29486" x="9788525" y="3667125"/>
          <p14:tracePt t="29499" x="9801225" y="3692525"/>
          <p14:tracePt t="29503" x="9813925" y="3703638"/>
          <p14:tracePt t="29507" x="9813925" y="3716338"/>
          <p14:tracePt t="29517" x="9826625" y="3729038"/>
          <p14:tracePt t="29523" x="9826625" y="3741738"/>
          <p14:tracePt t="29527" x="9826625" y="3754438"/>
          <p14:tracePt t="29535" x="9826625" y="3767138"/>
          <p14:tracePt t="29540" x="9826625" y="3779838"/>
          <p14:tracePt t="29543" x="9826625" y="3792538"/>
          <p14:tracePt t="29553" x="9826625" y="3803650"/>
          <p14:tracePt t="29558" x="9826625" y="3829050"/>
          <p14:tracePt t="29562" x="9826625" y="3841750"/>
          <p14:tracePt t="29566" x="9826625" y="3854450"/>
          <p14:tracePt t="29573" x="9826625" y="3879850"/>
          <p14:tracePt t="29577" x="9826625" y="3892550"/>
          <p14:tracePt t="29582" x="9813925" y="3892550"/>
          <p14:tracePt t="29585" x="9801225" y="3905250"/>
          <p14:tracePt t="29589" x="9801225" y="3916363"/>
          <p14:tracePt t="29593" x="9801225" y="3929063"/>
          <p14:tracePt t="29597" x="9775825" y="3941763"/>
          <p14:tracePt t="29601" x="9775825" y="3954463"/>
          <p14:tracePt t="29609" x="9763125" y="3954463"/>
          <p14:tracePt t="29617" x="9763125" y="3979863"/>
          <p14:tracePt t="29619" x="9750425" y="3979863"/>
          <p14:tracePt t="29627" x="9750425" y="3992563"/>
          <p14:tracePt t="29634" x="9739313" y="3992563"/>
          <p14:tracePt t="29636" x="9726613" y="4005263"/>
          <p14:tracePt t="29639" x="9713913" y="4005263"/>
          <p14:tracePt t="29652" x="9701213" y="4005263"/>
          <p14:tracePt t="29655" x="9688513" y="4005263"/>
          <p14:tracePt t="29659" x="9675813" y="4005263"/>
          <p14:tracePt t="29668" x="9650413" y="4005263"/>
          <p14:tracePt t="29677" x="9637713" y="4005263"/>
          <p14:tracePt t="29689" x="9626600" y="4005263"/>
          <p14:tracePt t="29693" x="9613900" y="4005263"/>
          <p14:tracePt t="29699" x="9601200" y="4005263"/>
          <p14:tracePt t="29701" x="9588500" y="4005263"/>
          <p14:tracePt t="29706" x="9575800" y="4005263"/>
          <p14:tracePt t="29709" x="9563100" y="3992563"/>
          <p14:tracePt t="29718" x="9550400" y="3979863"/>
          <p14:tracePt t="29722" x="9525000" y="3979863"/>
          <p14:tracePt t="29726" x="9501188" y="3967163"/>
          <p14:tracePt t="29730" x="9463088" y="3941763"/>
          <p14:tracePt t="29734" x="9424988" y="3941763"/>
          <p14:tracePt t="29740" x="9401175" y="3929063"/>
          <p14:tracePt t="29744" x="9363075" y="3905250"/>
          <p14:tracePt t="29749" x="9324975" y="3905250"/>
          <p14:tracePt t="29752" x="9288463" y="3879850"/>
          <p14:tracePt t="29755" x="9263063" y="3879850"/>
          <p14:tracePt t="29760" x="9199563" y="3841750"/>
          <p14:tracePt t="29764" x="9175750" y="3841750"/>
          <p14:tracePt t="29768" x="9163050" y="3841750"/>
          <p14:tracePt t="29771" x="9137650" y="3816350"/>
          <p14:tracePt t="29776" x="9088438" y="3803650"/>
          <p14:tracePt t="29780" x="9050338" y="3792538"/>
          <p14:tracePt t="29784" x="9012238" y="3779838"/>
          <p14:tracePt t="29787" x="8963025" y="3754438"/>
          <p14:tracePt t="29791" x="8937625" y="3754438"/>
          <p14:tracePt t="29797" x="8912225" y="3741738"/>
          <p14:tracePt t="29801" x="8886825" y="3741738"/>
          <p14:tracePt t="29806" x="8863013" y="3741738"/>
          <p14:tracePt t="29810" x="8837613" y="3729038"/>
          <p14:tracePt t="29815" x="8812213" y="3729038"/>
          <p14:tracePt t="29818" x="8799513" y="3716338"/>
          <p14:tracePt t="29821" x="8786813" y="3716338"/>
          <p14:tracePt t="29825" x="8763000" y="3716338"/>
          <p14:tracePt t="29831" x="8750300" y="3716338"/>
          <p14:tracePt t="29834" x="8737600" y="3716338"/>
          <p14:tracePt t="29838" x="8724900" y="3716338"/>
          <p14:tracePt t="29842" x="8712200" y="3716338"/>
          <p14:tracePt t="29847" x="8699500" y="3703638"/>
          <p14:tracePt t="29850" x="8674100" y="3703638"/>
          <p14:tracePt t="29853" x="8661400" y="3703638"/>
          <p14:tracePt t="29857" x="8661400" y="3692525"/>
          <p14:tracePt t="29864" x="8637588" y="3692525"/>
          <p14:tracePt t="29870" x="8612188" y="3692525"/>
          <p14:tracePt t="29872" x="8586788" y="3679825"/>
          <p14:tracePt t="29875" x="8574088" y="3679825"/>
          <p14:tracePt t="29880" x="8537575" y="3679825"/>
          <p14:tracePt t="29885" x="8499475" y="3679825"/>
          <p14:tracePt t="29887" x="8461375" y="3667125"/>
          <p14:tracePt t="29891" x="8424863" y="3654425"/>
          <p14:tracePt t="29897" x="8374063" y="3654425"/>
          <p14:tracePt t="29901" x="8299450" y="3654425"/>
          <p14:tracePt t="29904" x="8235950" y="3641725"/>
          <p14:tracePt t="29907" x="8161338" y="3641725"/>
          <p14:tracePt t="29912" x="8099425" y="3629025"/>
          <p14:tracePt t="29917" x="8023225" y="3629025"/>
          <p14:tracePt t="29919" x="7961313" y="3629025"/>
          <p14:tracePt t="29925" x="7897813" y="3629025"/>
          <p14:tracePt t="29931" x="7823200" y="3629025"/>
          <p14:tracePt t="29951" x="7485063" y="3616325"/>
          <p14:tracePt t="29953" x="7410450" y="3616325"/>
          <p14:tracePt t="29957" x="7348538" y="3616325"/>
          <p14:tracePt t="29962" x="7297738" y="3616325"/>
          <p14:tracePt t="29968" x="7246938" y="3603625"/>
          <p14:tracePt t="29970" x="7185025" y="3603625"/>
          <p14:tracePt t="29973" x="7134225" y="3590925"/>
          <p14:tracePt t="29978" x="7085013" y="3590925"/>
          <p14:tracePt t="29982" x="7034213" y="3590925"/>
          <p14:tracePt t="29987" x="6985000" y="3590925"/>
          <p14:tracePt t="29992" x="6921500" y="3579813"/>
          <p14:tracePt t="29997" x="6884988" y="3567113"/>
          <p14:tracePt t="30001" x="6846888" y="3567113"/>
          <p14:tracePt t="30004" x="6808788" y="3567113"/>
          <p14:tracePt t="30008" x="6772275" y="3567113"/>
          <p14:tracePt t="30012" x="6746875" y="3567113"/>
          <p14:tracePt t="30015" x="6721475" y="3567113"/>
          <p14:tracePt t="30019" x="6708775" y="3567113"/>
          <p14:tracePt t="30023" x="6696075" y="3554413"/>
          <p14:tracePt t="30028" x="6684963" y="3541713"/>
          <p14:tracePt t="30036" x="6672263" y="3541713"/>
          <p14:tracePt t="30044" x="6659563" y="3541713"/>
          <p14:tracePt t="30053" x="6634163" y="3541713"/>
          <p14:tracePt t="30067" x="6621463" y="3541713"/>
          <p14:tracePt t="30073" x="6608763" y="3541713"/>
          <p14:tracePt t="30077" x="6596063" y="3529013"/>
          <p14:tracePt t="30082" x="6584950" y="3529013"/>
          <p14:tracePt t="30090" x="6572250" y="3529013"/>
          <p14:tracePt t="30097" x="6546850" y="3529013"/>
          <p14:tracePt t="30101" x="6534150" y="3529013"/>
          <p14:tracePt t="30105" x="6521450" y="3529013"/>
          <p14:tracePt t="30117" x="6508750" y="3529013"/>
          <p14:tracePt t="30124" x="6496050" y="3529013"/>
          <p14:tracePt t="30132" x="6483350" y="3529013"/>
          <p14:tracePt t="30140" x="6472238" y="3529013"/>
          <p14:tracePt t="30152" x="6459538" y="3529013"/>
          <p14:tracePt t="30168" x="6446838" y="3529013"/>
          <p14:tracePt t="30243" x="6434138" y="3529013"/>
          <p14:tracePt t="30251" x="6421438" y="3529013"/>
          <p14:tracePt t="30260" x="6408738" y="3529013"/>
          <p14:tracePt t="30269" x="6396038" y="3529013"/>
          <p14:tracePt t="30276" x="6370638" y="3529013"/>
          <p14:tracePt t="30281" x="6359525" y="3529013"/>
          <p14:tracePt t="30285" x="6334125" y="3541713"/>
          <p14:tracePt t="30288" x="6296025" y="3541713"/>
          <p14:tracePt t="30293" x="6270625" y="3567113"/>
          <p14:tracePt t="30298" x="6221413" y="3579813"/>
          <p14:tracePt t="30302" x="6170613" y="3579813"/>
          <p14:tracePt t="30306" x="6121400" y="3590925"/>
          <p14:tracePt t="30310" x="6057900" y="3603625"/>
          <p14:tracePt t="30314" x="6008688" y="3616325"/>
          <p14:tracePt t="30318" x="5970588" y="3616325"/>
          <p14:tracePt t="30322" x="5921375" y="3616325"/>
          <p14:tracePt t="30325" x="5857875" y="3629025"/>
          <p14:tracePt t="30331" x="5783263" y="3641725"/>
          <p14:tracePt t="30335" x="5695950" y="3654425"/>
          <p14:tracePt t="30338" x="5607050" y="3679825"/>
          <p14:tracePt t="30341" x="5519738" y="3692525"/>
          <p14:tracePt t="30347" x="5432425" y="3703638"/>
          <p14:tracePt t="30351" x="5319713" y="3716338"/>
          <p14:tracePt t="30356" x="5219700" y="3729038"/>
          <p14:tracePt t="30359" x="5132388" y="3741738"/>
          <p14:tracePt t="30365" x="5032375" y="3754438"/>
          <p14:tracePt t="30369" x="4919663" y="3767138"/>
          <p14:tracePt t="30372" x="4819650" y="3792538"/>
          <p14:tracePt t="30376" x="4719638" y="3816350"/>
          <p14:tracePt t="30381" x="4643438" y="3829050"/>
          <p14:tracePt t="30386" x="4568825" y="3854450"/>
          <p14:tracePt t="30389" x="4506913" y="3879850"/>
          <p14:tracePt t="30391" x="4430713" y="3905250"/>
          <p14:tracePt t="30397" x="4330700" y="3916363"/>
          <p14:tracePt t="30401" x="4243388" y="3929063"/>
          <p14:tracePt t="30403" x="4156075" y="3941763"/>
          <p14:tracePt t="30407" x="4043363" y="3954463"/>
          <p14:tracePt t="30412" x="3956050" y="3967163"/>
          <p14:tracePt t="30418" x="3867150" y="3979863"/>
          <p14:tracePt t="30421" x="3767138" y="3992563"/>
          <p14:tracePt t="30426" x="3654425" y="4005263"/>
          <p14:tracePt t="30430" x="3554413" y="4017963"/>
          <p14:tracePt t="30435" x="3441700" y="4017963"/>
          <p14:tracePt t="30437" x="3328988" y="4029075"/>
          <p14:tracePt t="30442" x="3241675" y="4041775"/>
          <p14:tracePt t="30447" x="3128963" y="4054475"/>
          <p14:tracePt t="30451" x="3028950" y="4067175"/>
          <p14:tracePt t="30453" x="2916238" y="4067175"/>
          <p14:tracePt t="30457" x="2803525" y="4079875"/>
          <p14:tracePt t="30462" x="2678113" y="4079875"/>
          <p14:tracePt t="30466" x="2578100" y="4079875"/>
          <p14:tracePt t="30469" x="2478088" y="4079875"/>
          <p14:tracePt t="30473" x="2390775" y="4092575"/>
          <p14:tracePt t="30481" x="2328863" y="4092575"/>
          <p14:tracePt t="30485" x="2239963" y="4092575"/>
          <p14:tracePt t="30487" x="2178050" y="4092575"/>
          <p14:tracePt t="30492" x="2127250" y="4092575"/>
          <p14:tracePt t="30498" x="2090738" y="4092575"/>
          <p14:tracePt t="30501" x="2052638" y="4092575"/>
          <p14:tracePt t="30504" x="2014538" y="4092575"/>
          <p14:tracePt t="30508" x="1978025" y="4092575"/>
          <p14:tracePt t="30513" x="1939925" y="4092575"/>
          <p14:tracePt t="30517" x="1914525" y="4092575"/>
          <p14:tracePt t="30519" x="1890713" y="4092575"/>
          <p14:tracePt t="30523" x="1878013" y="4092575"/>
          <p14:tracePt t="30528" x="1865313" y="4092575"/>
          <p14:tracePt t="30550" x="1852613" y="4092575"/>
          <p14:tracePt t="30573" x="1852613" y="4067175"/>
          <p14:tracePt t="30582" x="1852613" y="4054475"/>
          <p14:tracePt t="30586" x="1852613" y="4041775"/>
          <p14:tracePt t="30593" x="1852613" y="4017963"/>
          <p14:tracePt t="30598" x="1852613" y="4005263"/>
          <p14:tracePt t="30601" x="1865313" y="3979863"/>
          <p14:tracePt t="30605" x="1890713" y="3967163"/>
          <p14:tracePt t="30609" x="1903413" y="3954463"/>
          <p14:tracePt t="30614" x="1914525" y="3941763"/>
          <p14:tracePt t="30618" x="1939925" y="3892550"/>
          <p14:tracePt t="30622" x="1952625" y="3879850"/>
          <p14:tracePt t="30628" x="1978025" y="3854450"/>
          <p14:tracePt t="30635" x="2027238" y="3803650"/>
          <p14:tracePt t="30637" x="2052638" y="3779838"/>
          <p14:tracePt t="30639" x="2090738" y="3741738"/>
          <p14:tracePt t="30643" x="2127250" y="3741738"/>
          <p14:tracePt t="30648" x="2165350" y="3692525"/>
          <p14:tracePt t="30652" x="2228850" y="3667125"/>
          <p14:tracePt t="30656" x="2278063" y="3629025"/>
          <p14:tracePt t="30659" x="2316163" y="3616325"/>
          <p14:tracePt t="30666" x="2352675" y="3590925"/>
          <p14:tracePt t="30671" x="2490788" y="3541713"/>
          <p14:tracePt t="30675" x="2578100" y="3516313"/>
          <p14:tracePt t="30681" x="2690813" y="3490913"/>
          <p14:tracePt t="30685" x="2790825" y="3467100"/>
          <p14:tracePt t="30689" x="2879725" y="3441700"/>
          <p14:tracePt t="30694" x="2979738" y="3429000"/>
          <p14:tracePt t="30699" x="3103563" y="3403600"/>
          <p14:tracePt t="30704" x="3216275" y="3390900"/>
          <p14:tracePt t="30706" x="3341688" y="3378200"/>
          <p14:tracePt t="30709" x="3454400" y="3367088"/>
          <p14:tracePt t="30716" x="3592513" y="3354388"/>
          <p14:tracePt t="30721" x="3917950" y="3328988"/>
          <p14:tracePt t="30726" x="4068763" y="3328988"/>
          <p14:tracePt t="30731" x="4217988" y="3316288"/>
          <p14:tracePt t="30734" x="4394200" y="3316288"/>
          <p14:tracePt t="30738" x="4543425" y="3290888"/>
          <p14:tracePt t="30742" x="4694238" y="3278188"/>
          <p14:tracePt t="30748" x="4843463" y="3278188"/>
          <p14:tracePt t="30752" x="4968875" y="3278188"/>
          <p14:tracePt t="30755" x="5119688" y="3278188"/>
          <p14:tracePt t="30760" x="5281613" y="3278188"/>
          <p14:tracePt t="30764" x="5432425" y="3278188"/>
          <p14:tracePt t="30768" x="5607050" y="3278188"/>
          <p14:tracePt t="30771" x="5732463" y="3278188"/>
          <p14:tracePt t="30775" x="5883275" y="3278188"/>
          <p14:tracePt t="30781" x="6021388" y="3278188"/>
          <p14:tracePt t="30784" x="6146800" y="3278188"/>
          <p14:tracePt t="30788" x="6283325" y="3278188"/>
          <p14:tracePt t="30792" x="6421438" y="3278188"/>
          <p14:tracePt t="30797" x="6572250" y="3278188"/>
          <p14:tracePt t="30800" x="6696075" y="3303588"/>
          <p14:tracePt t="30804" x="6834188" y="3316288"/>
          <p14:tracePt t="30808" x="6959600" y="3341688"/>
          <p14:tracePt t="30814" x="7046913" y="3354388"/>
          <p14:tracePt t="30818" x="7146925" y="3367088"/>
          <p14:tracePt t="30822" x="7246938" y="3378200"/>
          <p14:tracePt t="30825" x="7348538" y="3378200"/>
          <p14:tracePt t="30831" x="7448550" y="3390900"/>
          <p14:tracePt t="30834" x="7548563" y="3403600"/>
          <p14:tracePt t="30837" x="7635875" y="3416300"/>
          <p14:tracePt t="30841" x="7735888" y="3429000"/>
          <p14:tracePt t="30847" x="7835900" y="3441700"/>
          <p14:tracePt t="30851" x="7923213" y="3454400"/>
          <p14:tracePt t="30854" x="8010525" y="3467100"/>
          <p14:tracePt t="30857" x="8086725" y="3467100"/>
          <p14:tracePt t="30862" x="8148638" y="3479800"/>
          <p14:tracePt t="30867" x="8223250" y="3479800"/>
          <p14:tracePt t="30870" x="8274050" y="3479800"/>
          <p14:tracePt t="30875" x="8324850" y="3479800"/>
          <p14:tracePt t="30881" x="8374063" y="3479800"/>
          <p14:tracePt t="30885" x="8412163" y="3479800"/>
          <p14:tracePt t="30898" x="8537575" y="3479800"/>
          <p14:tracePt t="30901" x="8574088" y="3479800"/>
          <p14:tracePt t="30903" x="8612188" y="3479800"/>
          <p14:tracePt t="30907" x="8650288" y="3479800"/>
          <p14:tracePt t="30912" x="8661400" y="3479800"/>
          <p14:tracePt t="30916" x="8686800" y="3479800"/>
          <p14:tracePt t="30920" x="8712200" y="3479800"/>
          <p14:tracePt t="30923" x="8750300" y="3479800"/>
          <p14:tracePt t="30933" x="8763000" y="3479800"/>
          <p14:tracePt t="30938" x="8786813" y="3479800"/>
          <p14:tracePt t="30942" x="8799513" y="3479800"/>
          <p14:tracePt t="30951" x="8824913" y="3479800"/>
          <p14:tracePt t="30957" x="8824913" y="3490913"/>
          <p14:tracePt t="31139" x="8812213" y="3490913"/>
          <p14:tracePt t="31142" x="8786813" y="3490913"/>
          <p14:tracePt t="31146" x="8774113" y="3490913"/>
          <p14:tracePt t="31151" x="8750300" y="3490913"/>
          <p14:tracePt t="31155" x="8724900" y="3490913"/>
          <p14:tracePt t="31158" x="8686800" y="3490913"/>
          <p14:tracePt t="31162" x="8650288" y="3490913"/>
          <p14:tracePt t="31166" x="8612188" y="3490913"/>
          <p14:tracePt t="31172" x="8574088" y="3490913"/>
          <p14:tracePt t="31175" x="8524875" y="3490913"/>
          <p14:tracePt t="31181" x="8499475" y="3490913"/>
          <p14:tracePt t="31185" x="8461375" y="3490913"/>
          <p14:tracePt t="31187" x="8412163" y="3490913"/>
          <p14:tracePt t="31192" x="8361363" y="3490913"/>
          <p14:tracePt t="31196" x="8299450" y="3490913"/>
          <p14:tracePt t="31201" x="8223250" y="3490913"/>
          <p14:tracePt t="31203" x="8161338" y="3490913"/>
          <p14:tracePt t="31207" x="8086725" y="3490913"/>
          <p14:tracePt t="31212" x="8023225" y="3490913"/>
          <p14:tracePt t="31217" x="7935913" y="3490913"/>
          <p14:tracePt t="31219" x="7848600" y="3479800"/>
          <p14:tracePt t="31223" x="7748588" y="3479800"/>
          <p14:tracePt t="31228" x="7661275" y="3479800"/>
          <p14:tracePt t="31235" x="7585075" y="3479800"/>
          <p14:tracePt t="31237" x="7485063" y="3479800"/>
          <p14:tracePt t="31241" x="7397750" y="3479800"/>
          <p14:tracePt t="31251" x="7246938" y="3479800"/>
          <p14:tracePt t="31253" x="7159625" y="3479800"/>
          <p14:tracePt t="31257" x="7072313" y="3479800"/>
          <p14:tracePt t="31262" x="7010400" y="3479800"/>
          <p14:tracePt t="31267" x="6921500" y="3479800"/>
          <p14:tracePt t="31269" x="6834188" y="3479800"/>
          <p14:tracePt t="31273" x="6772275" y="3479800"/>
          <p14:tracePt t="31278" x="6708775" y="3479800"/>
          <p14:tracePt t="31283" x="6634163" y="3479800"/>
          <p14:tracePt t="31286" x="6572250" y="3479800"/>
          <p14:tracePt t="31290" x="6508750" y="3479800"/>
          <p14:tracePt t="31297" x="6459538" y="3479800"/>
          <p14:tracePt t="31300" x="6396038" y="3479800"/>
          <p14:tracePt t="31304" x="6334125" y="3490913"/>
          <p14:tracePt t="31307" x="6283325" y="3490913"/>
          <p14:tracePt t="31312" x="6234113" y="3490913"/>
          <p14:tracePt t="31317" x="6196013" y="3503613"/>
          <p14:tracePt t="31320" x="6157913" y="3503613"/>
          <p14:tracePt t="31323" x="6121400" y="3503613"/>
          <p14:tracePt t="31327" x="6083300" y="3516313"/>
          <p14:tracePt t="31331" x="6034088" y="3516313"/>
          <p14:tracePt t="31335" x="5995988" y="3516313"/>
          <p14:tracePt t="31339" x="5957888" y="3529013"/>
          <p14:tracePt t="31343" x="5921375" y="3529013"/>
          <p14:tracePt t="31348" x="5883275" y="3541713"/>
          <p14:tracePt t="31351" x="5832475" y="3541713"/>
          <p14:tracePt t="31357" x="5795963" y="3541713"/>
          <p14:tracePt t="31362" x="5745163" y="3541713"/>
          <p14:tracePt t="31367" x="5708650" y="3541713"/>
          <p14:tracePt t="31370" x="5670550" y="3541713"/>
          <p14:tracePt t="31373" x="5632450" y="3541713"/>
          <p14:tracePt t="31377" x="5595938" y="3541713"/>
          <p14:tracePt t="31382" x="5570538" y="3541713"/>
          <p14:tracePt t="31385" x="5532438" y="3541713"/>
          <p14:tracePt t="31390" x="5507038" y="3541713"/>
          <p14:tracePt t="31394" x="5483225" y="3554413"/>
          <p14:tracePt t="31398" x="5457825" y="3554413"/>
          <p14:tracePt t="31402" x="5432425" y="3554413"/>
          <p14:tracePt t="31405" x="5407025" y="3554413"/>
          <p14:tracePt t="31409" x="5370513" y="3567113"/>
          <p14:tracePt t="31414" x="5345113" y="3567113"/>
          <p14:tracePt t="31419" x="5319713" y="3579813"/>
          <p14:tracePt t="31425" x="5294313" y="3579813"/>
          <p14:tracePt t="31429" x="5281613" y="3579813"/>
          <p14:tracePt t="31432" x="5245100" y="3579813"/>
          <p14:tracePt t="31437" x="5232400" y="3579813"/>
          <p14:tracePt t="31439" x="5194300" y="3579813"/>
          <p14:tracePt t="31443" x="5170488" y="3579813"/>
          <p14:tracePt t="31449" x="5157788" y="3579813"/>
          <p14:tracePt t="31452" x="5132388" y="3579813"/>
          <p14:tracePt t="31455" x="5094288" y="3579813"/>
          <p14:tracePt t="31459" x="5057775" y="3579813"/>
          <p14:tracePt t="31466" x="5032375" y="3590925"/>
          <p14:tracePt t="31469" x="5006975" y="3603625"/>
          <p14:tracePt t="31471" x="4981575" y="3603625"/>
          <p14:tracePt t="31475" x="4956175" y="3603625"/>
          <p14:tracePt t="31483" x="4932363" y="3603625"/>
          <p14:tracePt t="31485" x="4894263" y="3603625"/>
          <p14:tracePt t="31489" x="4868863" y="3603625"/>
          <p14:tracePt t="31493" x="4856163" y="3616325"/>
          <p14:tracePt t="31499" x="4819650" y="3616325"/>
          <p14:tracePt t="31502" x="4794250" y="3629025"/>
          <p14:tracePt t="31505" x="4768850" y="3629025"/>
          <p14:tracePt t="31509" x="4732338" y="3629025"/>
          <p14:tracePt t="31514" x="4706938" y="3641725"/>
          <p14:tracePt t="31518" x="4681538" y="3641725"/>
          <p14:tracePt t="31521" x="4643438" y="3641725"/>
          <p14:tracePt t="31525" x="4619625" y="3641725"/>
          <p14:tracePt t="31530" x="4581525" y="3641725"/>
          <p14:tracePt t="31533" x="4543425" y="3641725"/>
          <p14:tracePt t="31538" x="4506913" y="3641725"/>
          <p14:tracePt t="31543" x="4468813" y="3641725"/>
          <p14:tracePt t="31547" x="4430713" y="3641725"/>
          <p14:tracePt t="31551" x="4394200" y="3641725"/>
          <p14:tracePt t="31555" x="4343400" y="3641725"/>
          <p14:tracePt t="31559" x="4294188" y="3641725"/>
          <p14:tracePt t="31564" x="4243388" y="3641725"/>
          <p14:tracePt t="31568" x="4205288" y="3641725"/>
          <p14:tracePt t="31572" x="4168775" y="3641725"/>
          <p14:tracePt t="31576" x="4143375" y="3641725"/>
          <p14:tracePt t="31581" x="4092575" y="3641725"/>
          <p14:tracePt t="31584" x="4056063" y="3641725"/>
          <p14:tracePt t="31587" x="4017963" y="3641725"/>
          <p14:tracePt t="31592" x="3979863" y="3641725"/>
          <p14:tracePt t="31596" x="3943350" y="3641725"/>
          <p14:tracePt t="31600" x="3905250" y="3641725"/>
          <p14:tracePt t="31605" x="3856038" y="3641725"/>
          <p14:tracePt t="31609" x="3817938" y="3641725"/>
          <p14:tracePt t="31615" x="3779838" y="3629025"/>
          <p14:tracePt t="31618" x="3717925" y="3603625"/>
          <p14:tracePt t="31622" x="3679825" y="3603625"/>
          <p14:tracePt t="31625" x="3643313" y="3590925"/>
          <p14:tracePt t="31631" x="3605213" y="3579813"/>
          <p14:tracePt t="31634" x="3579813" y="3567113"/>
          <p14:tracePt t="31637" x="3554413" y="3567113"/>
          <p14:tracePt t="31641" x="3517900" y="3554413"/>
          <p14:tracePt t="31646" x="3492500" y="3541713"/>
          <p14:tracePt t="31651" x="3467100" y="3516313"/>
          <p14:tracePt t="31654" x="3429000" y="3516313"/>
          <p14:tracePt t="31657" x="3379788" y="3503613"/>
          <p14:tracePt t="31662" x="3341688" y="3490913"/>
          <p14:tracePt t="31668" x="3305175" y="3467100"/>
          <p14:tracePt t="31672" x="3267075" y="3467100"/>
          <p14:tracePt t="31675" x="3241675" y="3441700"/>
          <p14:tracePt t="31679" x="3205163" y="3429000"/>
          <p14:tracePt t="31684" x="3179763" y="3429000"/>
          <p14:tracePt t="31688" x="3154363" y="3429000"/>
          <p14:tracePt t="31691" x="3128963" y="3403600"/>
          <p14:tracePt t="31697" x="3092450" y="3390900"/>
          <p14:tracePt t="31701" x="3067050" y="3390900"/>
          <p14:tracePt t="31704" x="3041650" y="3378200"/>
          <p14:tracePt t="31707" x="3016250" y="3367088"/>
          <p14:tracePt t="31712" x="3003550" y="3354388"/>
          <p14:tracePt t="31717" x="2967038" y="3354388"/>
          <p14:tracePt t="31719" x="2941638" y="3341688"/>
          <p14:tracePt t="31723" x="2916238" y="3316288"/>
          <p14:tracePt t="31730" x="2903538" y="3303588"/>
          <p14:tracePt t="31734" x="2890838" y="3303588"/>
          <p14:tracePt t="31737" x="2879725" y="3290888"/>
          <p14:tracePt t="31741" x="2854325" y="3278188"/>
          <p14:tracePt t="31746" x="2828925" y="3267075"/>
          <p14:tracePt t="31753" x="2816225" y="3241675"/>
          <p14:tracePt t="31757" x="2803525" y="3241675"/>
          <p14:tracePt t="31762" x="2790825" y="3228975"/>
          <p14:tracePt t="31769" x="2778125" y="3216275"/>
          <p14:tracePt t="31773" x="2767013" y="3203575"/>
          <p14:tracePt t="31777" x="2767013" y="3190875"/>
          <p14:tracePt t="31783" x="2754313" y="3190875"/>
          <p14:tracePt t="31785" x="2741613" y="3178175"/>
          <p14:tracePt t="31791" x="2728913" y="3165475"/>
          <p14:tracePt t="31796" x="2716213" y="3154363"/>
          <p14:tracePt t="31803" x="2703513" y="3141663"/>
          <p14:tracePt t="31807" x="2690813" y="3128963"/>
          <p14:tracePt t="31812" x="2690813" y="3103563"/>
          <p14:tracePt t="31821" x="2678113" y="3090863"/>
          <p14:tracePt t="31824" x="2667000" y="3065463"/>
          <p14:tracePt t="31833" x="2654300" y="3041650"/>
          <p14:tracePt t="31835" x="2654300" y="3016250"/>
          <p14:tracePt t="31843" x="2654300" y="3003550"/>
          <p14:tracePt t="31848" x="2654300" y="2990850"/>
          <p14:tracePt t="31853" x="2654300" y="2978150"/>
          <p14:tracePt t="31857" x="2654300" y="2965450"/>
          <p14:tracePt t="31862" x="2654300" y="2941638"/>
          <p14:tracePt t="31869" x="2654300" y="2916238"/>
          <p14:tracePt t="31877" x="2654300" y="2903538"/>
          <p14:tracePt t="31883" x="2654300" y="2878138"/>
          <p14:tracePt t="31885" x="2654300" y="2865438"/>
          <p14:tracePt t="31889" x="2654300" y="2852738"/>
          <p14:tracePt t="31893" x="2678113" y="2828925"/>
          <p14:tracePt t="31897" x="2678113" y="2816225"/>
          <p14:tracePt t="31902" x="2690813" y="2803525"/>
          <p14:tracePt t="31905" x="2703513" y="2803525"/>
          <p14:tracePt t="31909" x="2716213" y="2778125"/>
          <p14:tracePt t="31917" x="2728913" y="2752725"/>
          <p14:tracePt t="31920" x="2754313" y="2740025"/>
          <p14:tracePt t="31923" x="2754313" y="2728913"/>
          <p14:tracePt t="31927" x="2778125" y="2716213"/>
          <p14:tracePt t="31934" x="2803525" y="2703513"/>
          <p14:tracePt t="31936" x="2828925" y="2690813"/>
          <p14:tracePt t="31939" x="2841625" y="2678113"/>
          <p14:tracePt t="31943" x="2867025" y="2678113"/>
          <p14:tracePt t="31948" x="2903538" y="2652713"/>
          <p14:tracePt t="31953" x="2928938" y="2652713"/>
          <p14:tracePt t="31955" x="2967038" y="2627313"/>
          <p14:tracePt t="31960" x="2992438" y="2627313"/>
          <p14:tracePt t="31965" x="3041650" y="2603500"/>
          <p14:tracePt t="31969" x="3067050" y="2603500"/>
          <p14:tracePt t="31971" x="3103563" y="2603500"/>
          <p14:tracePt t="31978" x="3141663" y="2578100"/>
          <p14:tracePt t="31982" x="3179763" y="2578100"/>
          <p14:tracePt t="31985" x="3216275" y="2552700"/>
          <p14:tracePt t="31989" x="3254375" y="2552700"/>
          <p14:tracePt t="31994" x="3305175" y="2540000"/>
          <p14:tracePt t="31998" x="3341688" y="2540000"/>
          <p14:tracePt t="32001" x="3379788" y="2527300"/>
          <p14:tracePt t="32005" x="3417888" y="2516188"/>
          <p14:tracePt t="32009" x="3479800" y="2503488"/>
          <p14:tracePt t="32014" x="3554413" y="2490788"/>
          <p14:tracePt t="32018" x="3617913" y="2490788"/>
          <p14:tracePt t="32022" x="3692525" y="2478088"/>
          <p14:tracePt t="32026" x="3767138" y="2478088"/>
          <p14:tracePt t="32035" x="3905250" y="2452688"/>
          <p14:tracePt t="32040" x="3968750" y="2452688"/>
          <p14:tracePt t="32043" x="4043363" y="2452688"/>
          <p14:tracePt t="32047" x="4130675" y="2439988"/>
          <p14:tracePt t="32052" x="4192588" y="2439988"/>
          <p14:tracePt t="32056" x="4281488" y="2439988"/>
          <p14:tracePt t="32059" x="4356100" y="2439988"/>
          <p14:tracePt t="32064" x="4443413" y="2439988"/>
          <p14:tracePt t="32068" x="4518025" y="2439988"/>
          <p14:tracePt t="32072" x="4594225" y="2439988"/>
          <p14:tracePt t="32076" x="4668838" y="2439988"/>
          <p14:tracePt t="32080" x="4743450" y="2439988"/>
          <p14:tracePt t="32084" x="4832350" y="2439988"/>
          <p14:tracePt t="32087" x="4906963" y="2439988"/>
          <p14:tracePt t="32092" x="4981575" y="2427288"/>
          <p14:tracePt t="32096" x="5068888" y="2427288"/>
          <p14:tracePt t="32101" x="5119688" y="2427288"/>
          <p14:tracePt t="32106" x="5194300" y="2427288"/>
          <p14:tracePt t="32109" x="5257800" y="2427288"/>
          <p14:tracePt t="32113" x="5345113" y="2427288"/>
          <p14:tracePt t="32118" x="5432425" y="2427288"/>
          <p14:tracePt t="32121" x="5495925" y="2427288"/>
          <p14:tracePt t="32125" x="5557838" y="2427288"/>
          <p14:tracePt t="32130" x="5632450" y="2427288"/>
          <p14:tracePt t="32135" x="5719763" y="2427288"/>
          <p14:tracePt t="32138" x="5795963" y="2427288"/>
          <p14:tracePt t="32142" x="5883275" y="2427288"/>
          <p14:tracePt t="32146" x="5957888" y="2427288"/>
          <p14:tracePt t="32151" x="6021388" y="2427288"/>
          <p14:tracePt t="32153" x="6083300" y="2427288"/>
          <p14:tracePt t="32158" x="6157913" y="2427288"/>
          <p14:tracePt t="32169" x="6296025" y="2427288"/>
          <p14:tracePt t="32172" x="6359525" y="2427288"/>
          <p14:tracePt t="32176" x="6421438" y="2427288"/>
          <p14:tracePt t="32181" x="6496050" y="2427288"/>
          <p14:tracePt t="32186" x="6559550" y="2427288"/>
          <p14:tracePt t="32188" x="6634163" y="2427288"/>
          <p14:tracePt t="32192" x="6684963" y="2427288"/>
          <p14:tracePt t="32197" x="6746875" y="2427288"/>
          <p14:tracePt t="32201" x="6821488" y="2427288"/>
          <p14:tracePt t="32203" x="6872288" y="2427288"/>
          <p14:tracePt t="32208" x="6921500" y="2427288"/>
          <p14:tracePt t="32212" x="6985000" y="2427288"/>
          <p14:tracePt t="32218" x="7046913" y="2427288"/>
          <p14:tracePt t="32220" x="7097713" y="2427288"/>
          <p14:tracePt t="32226" x="7159625" y="2427288"/>
          <p14:tracePt t="32230" x="7210425" y="2427288"/>
          <p14:tracePt t="32234" x="7259638" y="2427288"/>
          <p14:tracePt t="32237" x="7297738" y="2427288"/>
          <p14:tracePt t="32242" x="7348538" y="2427288"/>
          <p14:tracePt t="32247" x="7397750" y="2427288"/>
          <p14:tracePt t="32251" x="7459663" y="2427288"/>
          <p14:tracePt t="32253" x="7510463" y="2427288"/>
          <p14:tracePt t="32258" x="7561263" y="2427288"/>
          <p14:tracePt t="32262" x="7610475" y="2427288"/>
          <p14:tracePt t="32267" x="7661275" y="2427288"/>
          <p14:tracePt t="32269" x="7723188" y="2427288"/>
          <p14:tracePt t="32274" x="7785100" y="2427288"/>
          <p14:tracePt t="32279" x="7835900" y="2427288"/>
          <p14:tracePt t="32284" x="7886700" y="2427288"/>
          <p14:tracePt t="32288" x="7948613" y="2427288"/>
          <p14:tracePt t="32293" x="7999413" y="2427288"/>
          <p14:tracePt t="32296" x="8061325" y="2427288"/>
          <p14:tracePt t="32300" x="8110538" y="2427288"/>
          <p14:tracePt t="32303" x="8161338" y="2427288"/>
          <p14:tracePt t="32308" x="8212138" y="2427288"/>
          <p14:tracePt t="32313" x="8274050" y="2427288"/>
          <p14:tracePt t="32317" x="8324850" y="2427288"/>
          <p14:tracePt t="32320" x="8386763" y="2427288"/>
          <p14:tracePt t="32324" x="8435975" y="2427288"/>
          <p14:tracePt t="32329" x="8499475" y="2427288"/>
          <p14:tracePt t="32332" x="8574088" y="2427288"/>
          <p14:tracePt t="32335" x="8624888" y="2427288"/>
          <p14:tracePt t="32340" x="8674100" y="2427288"/>
          <p14:tracePt t="32344" x="8737600" y="2427288"/>
          <p14:tracePt t="32351" x="8786813" y="2427288"/>
          <p14:tracePt t="32354" x="8863013" y="2427288"/>
          <p14:tracePt t="32358" x="8912225" y="2427288"/>
          <p14:tracePt t="32362" x="8950325" y="2427288"/>
          <p14:tracePt t="32367" x="8999538" y="2427288"/>
          <p14:tracePt t="32370" x="9050338" y="2427288"/>
          <p14:tracePt t="32374" x="9112250" y="2427288"/>
          <p14:tracePt t="32379" x="9163050" y="2439988"/>
          <p14:tracePt t="32383" x="9237663" y="2452688"/>
          <p14:tracePt t="32386" x="9288463" y="2465388"/>
          <p14:tracePt t="32390" x="9337675" y="2478088"/>
          <p14:tracePt t="32394" x="9388475" y="2478088"/>
          <p14:tracePt t="32397" x="9437688" y="2478088"/>
          <p14:tracePt t="32402" x="9501188" y="2490788"/>
          <p14:tracePt t="32405" x="9550400" y="2503488"/>
          <p14:tracePt t="32412" x="9601200" y="2503488"/>
          <p14:tracePt t="32417" x="9637713" y="2503488"/>
          <p14:tracePt t="32419" x="9688513" y="2503488"/>
          <p14:tracePt t="32423" x="9726613" y="2503488"/>
          <p14:tracePt t="32427" x="9763125" y="2503488"/>
          <p14:tracePt t="32433" x="9801225" y="2503488"/>
          <p14:tracePt t="32436" x="9839325" y="2516188"/>
          <p14:tracePt t="32439" x="9901238" y="2527300"/>
          <p14:tracePt t="32443" x="9939338" y="2527300"/>
          <p14:tracePt t="32447" x="9975850" y="2527300"/>
          <p14:tracePt t="32451" x="10013950" y="2527300"/>
          <p14:tracePt t="32455" x="10052050" y="2527300"/>
          <p14:tracePt t="32459" x="10075863" y="2527300"/>
          <p14:tracePt t="32465" x="10101263" y="2527300"/>
          <p14:tracePt t="32468" x="10113963" y="2527300"/>
          <p14:tracePt t="32473" x="10139363" y="2527300"/>
          <p14:tracePt t="32478" x="10152063" y="2527300"/>
          <p14:tracePt t="32483" x="10152063" y="2540000"/>
          <p14:tracePt t="32485" x="10164763" y="2540000"/>
          <p14:tracePt t="32489" x="10177463" y="2540000"/>
          <p14:tracePt t="32494" x="10188575" y="2540000"/>
          <p14:tracePt t="32501" x="10201275" y="2540000"/>
          <p14:tracePt t="32509" x="10213975" y="2540000"/>
          <p14:tracePt t="32517" x="10226675" y="2552700"/>
          <p14:tracePt t="32536" x="10239375" y="2552700"/>
          <p14:tracePt t="32552" x="10252075" y="2565400"/>
          <p14:tracePt t="32555" x="10252075" y="2578100"/>
          <p14:tracePt t="32559" x="10264775" y="2578100"/>
          <p14:tracePt t="32564" x="10264775" y="2590800"/>
          <p14:tracePt t="32572" x="10277475" y="2616200"/>
          <p14:tracePt t="32575" x="10277475" y="2627313"/>
          <p14:tracePt t="32584" x="10277475" y="2652713"/>
          <p14:tracePt t="32588" x="10288588" y="2665413"/>
          <p14:tracePt t="32591" x="10288588" y="2678113"/>
          <p14:tracePt t="32597" x="10288588" y="2703513"/>
          <p14:tracePt t="32601" x="10288588" y="2740025"/>
          <p14:tracePt t="32609" x="10288588" y="2765425"/>
          <p14:tracePt t="32614" x="10288588" y="2778125"/>
          <p14:tracePt t="32618" x="10288588" y="2803525"/>
          <p14:tracePt t="32622" x="10288588" y="2840038"/>
          <p14:tracePt t="32625" x="10288588" y="2865438"/>
          <p14:tracePt t="32630" x="10288588" y="2878138"/>
          <p14:tracePt t="32634" x="10288588" y="2903538"/>
          <p14:tracePt t="32637" x="10288588" y="2916238"/>
          <p14:tracePt t="32641" x="10288588" y="2952750"/>
          <p14:tracePt t="32646" x="10288588" y="2965450"/>
          <p14:tracePt t="32651" x="10288588" y="2990850"/>
          <p14:tracePt t="32654" x="10277475" y="3028950"/>
          <p14:tracePt t="32659" x="10264775" y="3054350"/>
          <p14:tracePt t="32664" x="10264775" y="3078163"/>
          <p14:tracePt t="32668" x="10239375" y="3103563"/>
          <p14:tracePt t="32672" x="10239375" y="3128963"/>
          <p14:tracePt t="32676" x="10213975" y="3154363"/>
          <p14:tracePt t="32680" x="10201275" y="3190875"/>
          <p14:tracePt t="32685" x="10164763" y="3228975"/>
          <p14:tracePt t="32687" x="10139363" y="3254375"/>
          <p14:tracePt t="32692" x="10126663" y="3278188"/>
          <p14:tracePt t="32696" x="10101263" y="3316288"/>
          <p14:tracePt t="32700" x="10064750" y="3341688"/>
          <p14:tracePt t="32703" x="10039350" y="3367088"/>
          <p14:tracePt t="32707" x="10013950" y="3390900"/>
          <p14:tracePt t="32712" x="9975850" y="3416300"/>
          <p14:tracePt t="32717" x="9939338" y="3429000"/>
          <p14:tracePt t="32721" x="9901238" y="3454400"/>
          <p14:tracePt t="32726" x="9863138" y="3454400"/>
          <p14:tracePt t="32730" x="9839325" y="3490913"/>
          <p14:tracePt t="32734" x="9813925" y="3490913"/>
          <p14:tracePt t="32737" x="9763125" y="3516313"/>
          <p14:tracePt t="32742" x="9726613" y="3529013"/>
          <p14:tracePt t="32746" x="9675813" y="3554413"/>
          <p14:tracePt t="32750" x="9626600" y="3554413"/>
          <p14:tracePt t="32754" x="9575800" y="3567113"/>
          <p14:tracePt t="32758" x="9525000" y="3579813"/>
          <p14:tracePt t="32762" x="9475788" y="3579813"/>
          <p14:tracePt t="32765" x="9424988" y="3590925"/>
          <p14:tracePt t="32769" x="9363075" y="3603625"/>
          <p14:tracePt t="32773" x="9312275" y="3616325"/>
          <p14:tracePt t="32777" x="9288463" y="3616325"/>
          <p14:tracePt t="32784" x="9237663" y="3629025"/>
          <p14:tracePt t="32787" x="9163050" y="3641725"/>
          <p14:tracePt t="32791" x="9088438" y="3654425"/>
          <p14:tracePt t="32796" x="9024938" y="3654425"/>
          <p14:tracePt t="32801" x="8950325" y="3667125"/>
          <p14:tracePt t="32803" x="8886825" y="3667125"/>
          <p14:tracePt t="32807" x="8812213" y="3667125"/>
          <p14:tracePt t="32812" x="8737600" y="3667125"/>
          <p14:tracePt t="32817" x="8650288" y="3667125"/>
          <p14:tracePt t="32820" x="8561388" y="3692525"/>
          <p14:tracePt t="32824" x="8474075" y="3703638"/>
          <p14:tracePt t="32828" x="8386763" y="3716338"/>
          <p14:tracePt t="32831" x="8299450" y="3729038"/>
          <p14:tracePt t="32835" x="8223250" y="3729038"/>
          <p14:tracePt t="32840" x="8135938" y="3729038"/>
          <p14:tracePt t="32846" x="8048625" y="3729038"/>
          <p14:tracePt t="32851" x="7948613" y="3729038"/>
          <p14:tracePt t="32853" x="7861300" y="3729038"/>
          <p14:tracePt t="32858" x="7761288" y="3729038"/>
          <p14:tracePt t="32862" x="7685088" y="3729038"/>
          <p14:tracePt t="32866" x="7597775" y="3741738"/>
          <p14:tracePt t="32870" x="7510463" y="3741738"/>
          <p14:tracePt t="32873" x="7423150" y="3741738"/>
          <p14:tracePt t="32877" x="7335838" y="3754438"/>
          <p14:tracePt t="32898" x="6884988" y="3779838"/>
          <p14:tracePt t="32903" x="6784975" y="3779838"/>
          <p14:tracePt t="32907" x="6684963" y="3779838"/>
          <p14:tracePt t="32912" x="6584950" y="3779838"/>
          <p14:tracePt t="32916" x="6483350" y="3779838"/>
          <p14:tracePt t="32919" x="6383338" y="3779838"/>
          <p14:tracePt t="32924" x="6283325" y="3792538"/>
          <p14:tracePt t="32928" x="6196013" y="3792538"/>
          <p14:tracePt t="32933" x="6096000" y="3792538"/>
          <p14:tracePt t="32936" x="6008688" y="3792538"/>
          <p14:tracePt t="32939" x="5908675" y="3792538"/>
          <p14:tracePt t="32944" x="5808663" y="3792538"/>
          <p14:tracePt t="32948" x="5708650" y="3792538"/>
          <p14:tracePt t="32952" x="5619750" y="3792538"/>
          <p14:tracePt t="32955" x="5545138" y="3792538"/>
          <p14:tracePt t="32959" x="5457825" y="3792538"/>
          <p14:tracePt t="32966" x="5370513" y="3792538"/>
          <p14:tracePt t="32969" x="5270500" y="3792538"/>
          <p14:tracePt t="32973" x="5170488" y="3792538"/>
          <p14:tracePt t="32977" x="5081588" y="3792538"/>
          <p14:tracePt t="32982" x="5006975" y="3792538"/>
          <p14:tracePt t="32985" x="4906963" y="3792538"/>
          <p14:tracePt t="32989" x="4819650" y="3792538"/>
          <p14:tracePt t="32994" x="4732338" y="3792538"/>
          <p14:tracePt t="32998" x="4630738" y="3792538"/>
          <p14:tracePt t="33001" x="4530725" y="3792538"/>
          <p14:tracePt t="33006" x="4430713" y="3792538"/>
          <p14:tracePt t="33010" x="4343400" y="3792538"/>
          <p14:tracePt t="33015" x="4243388" y="3792538"/>
          <p14:tracePt t="33018" x="4168775" y="3792538"/>
          <p14:tracePt t="33021" x="4092575" y="3792538"/>
          <p14:tracePt t="33025" x="4005263" y="3792538"/>
          <p14:tracePt t="33033" x="3943350" y="3792538"/>
          <p14:tracePt t="33035" x="3856038" y="3792538"/>
          <p14:tracePt t="33041" x="3792538" y="3792538"/>
          <p14:tracePt t="33045" x="3705225" y="3779838"/>
          <p14:tracePt t="33050" x="3617913" y="3767138"/>
          <p14:tracePt t="33052" x="3541713" y="3767138"/>
          <p14:tracePt t="33056" x="3479800" y="3754438"/>
          <p14:tracePt t="33059" x="3417888" y="3741738"/>
          <p14:tracePt t="33064" x="3367088" y="3729038"/>
          <p14:tracePt t="33067" x="3317875" y="3716338"/>
          <p14:tracePt t="33071" x="3254375" y="3703638"/>
          <p14:tracePt t="33075" x="3205163" y="3692525"/>
          <p14:tracePt t="33080" x="3167063" y="3679825"/>
          <p14:tracePt t="33084" x="3128963" y="3679825"/>
          <p14:tracePt t="33088" x="3092450" y="3654425"/>
          <p14:tracePt t="33094" x="3028950" y="3629025"/>
          <p14:tracePt t="33097" x="2979738" y="3603625"/>
          <p14:tracePt t="33101" x="2928938" y="3603625"/>
          <p14:tracePt t="33105" x="2890838" y="3579813"/>
          <p14:tracePt t="33109" x="2854325" y="3554413"/>
          <p14:tracePt t="33114" x="2828925" y="3541713"/>
          <p14:tracePt t="33117" x="2790825" y="3516313"/>
          <p14:tracePt t="33122" x="2767013" y="3503613"/>
          <p14:tracePt t="33125" x="2754313" y="3479800"/>
          <p14:tracePt t="33130" x="2703513" y="3467100"/>
          <p14:tracePt t="33134" x="2690813" y="3441700"/>
          <p14:tracePt t="33139" x="2667000" y="3403600"/>
          <p14:tracePt t="33141" x="2628900" y="3378200"/>
          <p14:tracePt t="33146" x="2616200" y="3367088"/>
          <p14:tracePt t="33152" x="2590800" y="3328988"/>
          <p14:tracePt t="33155" x="2590800" y="3316288"/>
          <p14:tracePt t="33159" x="2565400" y="3290888"/>
          <p14:tracePt t="33164" x="2565400" y="3267075"/>
          <p14:tracePt t="33167" x="2541588" y="3228975"/>
          <p14:tracePt t="33172" x="2528888" y="3216275"/>
          <p14:tracePt t="33175" x="2528888" y="3203575"/>
          <p14:tracePt t="33180" x="2516188" y="3154363"/>
          <p14:tracePt t="33185" x="2490788" y="3141663"/>
          <p14:tracePt t="33188" x="2490788" y="3116263"/>
          <p14:tracePt t="33191" x="2490788" y="3103563"/>
          <p14:tracePt t="33196" x="2490788" y="3065463"/>
          <p14:tracePt t="33200" x="2490788" y="3041650"/>
          <p14:tracePt t="33204" x="2490788" y="3016250"/>
          <p14:tracePt t="33207" x="2490788" y="3003550"/>
          <p14:tracePt t="33212" x="2490788" y="2978150"/>
          <p14:tracePt t="33217" x="2490788" y="2952750"/>
          <p14:tracePt t="33222" x="2490788" y="2928938"/>
          <p14:tracePt t="33226" x="2490788" y="2890838"/>
          <p14:tracePt t="33230" x="2490788" y="2865438"/>
          <p14:tracePt t="33234" x="2490788" y="2828925"/>
          <p14:tracePt t="33238" x="2503488" y="2816225"/>
          <p14:tracePt t="33241" x="2516188" y="2778125"/>
          <p14:tracePt t="33246" x="2528888" y="2765425"/>
          <p14:tracePt t="33251" x="2565400" y="2740025"/>
          <p14:tracePt t="33253" x="2578100" y="2703513"/>
          <p14:tracePt t="33257" x="2603500" y="2678113"/>
          <p14:tracePt t="33262" x="2628900" y="2665413"/>
          <p14:tracePt t="33267" x="2667000" y="2627313"/>
          <p14:tracePt t="33269" x="2690813" y="2616200"/>
          <p14:tracePt t="33273" x="2728913" y="2603500"/>
          <p14:tracePt t="33281" x="2778125" y="2578100"/>
          <p14:tracePt t="33285" x="2816225" y="2578100"/>
          <p14:tracePt t="33287" x="2867025" y="2578100"/>
          <p14:tracePt t="33291" x="2903538" y="2552700"/>
          <p14:tracePt t="33296" x="2941638" y="2540000"/>
          <p14:tracePt t="33301" x="2967038" y="2527300"/>
          <p14:tracePt t="33304" x="3003550" y="2527300"/>
          <p14:tracePt t="33308" x="3067050" y="2516188"/>
          <p14:tracePt t="33312" x="3116263" y="2503488"/>
          <p14:tracePt t="33317" x="3192463" y="2490788"/>
          <p14:tracePt t="33319" x="3279775" y="2478088"/>
          <p14:tracePt t="33323" x="3341688" y="2465388"/>
          <p14:tracePt t="33328" x="3429000" y="2452688"/>
          <p14:tracePt t="33331" x="3530600" y="2439988"/>
          <p14:tracePt t="33335" x="3630613" y="2427288"/>
          <p14:tracePt t="33341" x="3717925" y="2414588"/>
          <p14:tracePt t="33346" x="3817938" y="2414588"/>
          <p14:tracePt t="33351" x="3917950" y="2414588"/>
          <p14:tracePt t="33354" x="4017963" y="2414588"/>
          <p14:tracePt t="33357" x="4143375" y="2414588"/>
          <p14:tracePt t="33362" x="4243388" y="2414588"/>
          <p14:tracePt t="33366" x="4356100" y="2414588"/>
          <p14:tracePt t="33370" x="4456113" y="2414588"/>
          <p14:tracePt t="33373" x="4556125" y="2414588"/>
          <p14:tracePt t="33378" x="4656138" y="2414588"/>
          <p14:tracePt t="33381" x="4768850" y="2414588"/>
          <p14:tracePt t="33385" x="4906963" y="2414588"/>
          <p14:tracePt t="33390" x="5045075" y="2414588"/>
          <p14:tracePt t="33394" x="5157788" y="2414588"/>
          <p14:tracePt t="33397" x="5270500" y="2414588"/>
          <p14:tracePt t="33403" x="5394325" y="2414588"/>
          <p14:tracePt t="33407" x="5507038" y="2414588"/>
          <p14:tracePt t="33412" x="5607050" y="2414588"/>
          <p14:tracePt t="33417" x="5719763" y="2414588"/>
          <p14:tracePt t="33419" x="5845175" y="2414588"/>
          <p14:tracePt t="33424" x="5957888" y="2414588"/>
          <p14:tracePt t="33428" x="6070600" y="2414588"/>
          <p14:tracePt t="33433" x="6196013" y="2414588"/>
          <p14:tracePt t="33436" x="6296025" y="2414588"/>
          <p14:tracePt t="33439" x="6370638" y="2414588"/>
          <p14:tracePt t="33443" x="6459538" y="2414588"/>
          <p14:tracePt t="33447" x="6546850" y="2414588"/>
          <p14:tracePt t="33451" x="6634163" y="2427288"/>
          <p14:tracePt t="33455" x="6734175" y="2439988"/>
          <p14:tracePt t="33460" x="6834188" y="2439988"/>
          <p14:tracePt t="33467" x="6921500" y="2439988"/>
          <p14:tracePt t="33470" x="6997700" y="2439988"/>
          <p14:tracePt t="33473" x="7085013" y="2439988"/>
          <p14:tracePt t="33478" x="7172325" y="2452688"/>
          <p14:tracePt t="33481" x="7259638" y="2465388"/>
          <p14:tracePt t="33485" x="7323138" y="2465388"/>
          <p14:tracePt t="33489" x="7397750" y="2465388"/>
          <p14:tracePt t="33494" x="7459663" y="2465388"/>
          <p14:tracePt t="33499" x="7548563" y="2478088"/>
          <p14:tracePt t="33502" x="7623175" y="2490788"/>
          <p14:tracePt t="33505" x="7673975" y="2503488"/>
          <p14:tracePt t="33509" x="7748588" y="2516188"/>
          <p14:tracePt t="33514" x="7797800" y="2516188"/>
          <p14:tracePt t="33518" x="7835900" y="2516188"/>
          <p14:tracePt t="33521" x="7874000" y="2516188"/>
          <p14:tracePt t="33528" x="7923213" y="2527300"/>
          <p14:tracePt t="33533" x="7961313" y="2527300"/>
          <p14:tracePt t="33536" x="7999413" y="2527300"/>
          <p14:tracePt t="33539" x="8035925" y="2540000"/>
          <p14:tracePt t="33544" x="8074025" y="2552700"/>
          <p14:tracePt t="33547" x="8110538" y="2552700"/>
          <p14:tracePt t="33551" x="8148638" y="2565400"/>
          <p14:tracePt t="33556" x="8161338" y="2565400"/>
          <p14:tracePt t="33560" x="8212138" y="2565400"/>
          <p14:tracePt t="33565" x="8235950" y="2578100"/>
          <p14:tracePt t="33568" x="8274050" y="2578100"/>
          <p14:tracePt t="33572" x="8299450" y="2578100"/>
          <p14:tracePt t="33575" x="8335963" y="2603500"/>
          <p14:tracePt t="33579" x="8374063" y="2603500"/>
          <p14:tracePt t="33584" x="8399463" y="2603500"/>
          <p14:tracePt t="33590" x="8435975" y="2603500"/>
          <p14:tracePt t="33593" x="8461375" y="2616200"/>
          <p14:tracePt t="33597" x="8512175" y="2640013"/>
          <p14:tracePt t="33601" x="8548688" y="2640013"/>
          <p14:tracePt t="33606" x="8574088" y="2640013"/>
          <p14:tracePt t="33609" x="8612188" y="2652713"/>
          <p14:tracePt t="33614" x="8637588" y="2652713"/>
          <p14:tracePt t="33618" x="8661400" y="2652713"/>
          <p14:tracePt t="33622" x="8699500" y="2665413"/>
          <p14:tracePt t="33626" x="8724900" y="2665413"/>
          <p14:tracePt t="33629" x="8763000" y="2665413"/>
          <p14:tracePt t="33635" x="8774113" y="2665413"/>
          <p14:tracePt t="33637" x="8812213" y="2690813"/>
          <p14:tracePt t="33641" x="8850313" y="2690813"/>
          <p14:tracePt t="33646" x="8874125" y="2690813"/>
          <p14:tracePt t="33651" x="8912225" y="2690813"/>
          <p14:tracePt t="33657" x="8937625" y="2690813"/>
          <p14:tracePt t="33660" x="8963025" y="2703513"/>
          <p14:tracePt t="33664" x="8986838" y="2728913"/>
          <p14:tracePt t="33667" x="9024938" y="2728913"/>
          <p14:tracePt t="33672" x="9063038" y="2728913"/>
          <p14:tracePt t="33676" x="9075738" y="2728913"/>
          <p14:tracePt t="33680" x="9099550" y="2728913"/>
          <p14:tracePt t="33684" x="9137650" y="2740025"/>
          <p14:tracePt t="33688" x="9137650" y="2752725"/>
          <p14:tracePt t="33692" x="9150350" y="2752725"/>
          <p14:tracePt t="33696" x="9175750" y="2752725"/>
          <p14:tracePt t="33701" x="9188450" y="2765425"/>
          <p14:tracePt t="33703" x="9199563" y="2765425"/>
          <p14:tracePt t="33708" x="9212263" y="2778125"/>
          <p14:tracePt t="33718" x="9237663" y="2790825"/>
          <p14:tracePt t="33722" x="9263063" y="2803525"/>
          <p14:tracePt t="33725" x="9275763" y="2803525"/>
          <p14:tracePt t="33730" x="9288463" y="2803525"/>
          <p14:tracePt t="33734" x="9301163" y="2803525"/>
          <p14:tracePt t="33737" x="9312275" y="2828925"/>
          <p14:tracePt t="33742" x="9324975" y="2828925"/>
          <p14:tracePt t="33746" x="9337675" y="2828925"/>
          <p14:tracePt t="33751" x="9337675" y="2840038"/>
          <p14:tracePt t="33767" x="9350375" y="2865438"/>
          <p14:tracePt t="33770" x="9363075" y="2865438"/>
          <p14:tracePt t="33778" x="9375775" y="2878138"/>
          <p14:tracePt t="33793" x="9375775" y="2890838"/>
          <p14:tracePt t="33797" x="9375775" y="2903538"/>
          <p14:tracePt t="33809" x="9388475" y="2916238"/>
          <p14:tracePt t="33834" x="9388475" y="2928938"/>
          <p14:tracePt t="33838" x="9388475" y="2941638"/>
          <p14:tracePt t="33857" x="9388475" y="2952750"/>
          <p14:tracePt t="33883" x="9401175" y="2965450"/>
          <p14:tracePt t="33884" x="9401175" y="2978150"/>
          <p14:tracePt t="33896" x="9401175" y="2990850"/>
          <p14:tracePt t="33901" x="9401175" y="3003550"/>
          <p14:tracePt t="33903" x="9401175" y="3016250"/>
          <p14:tracePt t="33917" x="9401175" y="3028950"/>
          <p14:tracePt t="33919" x="9401175" y="3041650"/>
          <p14:tracePt t="33923" x="9401175" y="3054350"/>
          <p14:tracePt t="33934" x="9401175" y="3078163"/>
          <p14:tracePt t="33942" x="9401175" y="3090863"/>
          <p14:tracePt t="33950" x="9401175" y="3103563"/>
          <p14:tracePt t="33953" x="9401175" y="3116263"/>
          <p14:tracePt t="33958" x="9401175" y="3128963"/>
          <p14:tracePt t="33966" x="9401175" y="3141663"/>
          <p14:tracePt t="33970" x="9401175" y="3154363"/>
          <p14:tracePt t="33974" x="9401175" y="3165475"/>
          <p14:tracePt t="33978" x="9401175" y="3190875"/>
          <p14:tracePt t="33981" x="9401175" y="3203575"/>
          <p14:tracePt t="33985" x="9401175" y="3216275"/>
          <p14:tracePt t="33990" x="9401175" y="3228975"/>
          <p14:tracePt t="33997" x="9388475" y="3254375"/>
          <p14:tracePt t="34001" x="9363075" y="3278188"/>
          <p14:tracePt t="34003" x="9350375" y="3303588"/>
          <p14:tracePt t="34007" x="9337675" y="3316288"/>
          <p14:tracePt t="34013" x="9324975" y="3341688"/>
          <p14:tracePt t="34016" x="9301163" y="3367088"/>
          <p14:tracePt t="34019" x="9288463" y="3390900"/>
          <p14:tracePt t="34023" x="9288463" y="3403600"/>
          <p14:tracePt t="34029" x="9263063" y="3429000"/>
          <p14:tracePt t="34033" x="9263063" y="3441700"/>
          <p14:tracePt t="34037" x="9250363" y="3454400"/>
          <p14:tracePt t="34040" x="9237663" y="3479800"/>
          <p14:tracePt t="34043" x="9212263" y="3490913"/>
          <p14:tracePt t="34048" x="9212263" y="3503613"/>
          <p14:tracePt t="34052" x="9199563" y="3503613"/>
          <p14:tracePt t="34057" x="9188450" y="3529013"/>
          <p14:tracePt t="34062" x="9175750" y="3529013"/>
          <p14:tracePt t="34068" x="9175750" y="3541713"/>
          <p14:tracePt t="34070" x="9163050" y="3541713"/>
          <p14:tracePt t="34073" x="9150350" y="3567113"/>
          <p14:tracePt t="34078" x="9137650" y="3567113"/>
          <p14:tracePt t="34081" x="9137650" y="3579813"/>
          <p14:tracePt t="34085" x="9112250" y="3590925"/>
          <p14:tracePt t="34089" x="9099550" y="3603625"/>
          <p14:tracePt t="34093" x="9075738" y="3616325"/>
          <p14:tracePt t="34098" x="9075738" y="3629025"/>
          <p14:tracePt t="34101" x="9050338" y="3641725"/>
          <p14:tracePt t="34106" x="9037638" y="3641725"/>
          <p14:tracePt t="34109" x="8999538" y="3667125"/>
          <p14:tracePt t="34114" x="8950325" y="3667125"/>
          <p14:tracePt t="34119" x="8924925" y="3679825"/>
          <p14:tracePt t="34123" x="8899525" y="3692525"/>
          <p14:tracePt t="34128" x="8874125" y="3703638"/>
          <p14:tracePt t="34133" x="8837613" y="3716338"/>
          <p14:tracePt t="34136" x="8774113" y="3729038"/>
          <p14:tracePt t="34139" x="8737600" y="3741738"/>
          <p14:tracePt t="34144" x="8686800" y="3754438"/>
          <p14:tracePt t="34147" x="8650288" y="3767138"/>
          <p14:tracePt t="34151" x="8612188" y="3767138"/>
          <p14:tracePt t="34156" x="8548688" y="3779838"/>
          <p14:tracePt t="34159" x="8524875" y="3792538"/>
          <p14:tracePt t="34165" x="8474075" y="3792538"/>
          <p14:tracePt t="34169" x="8448675" y="3792538"/>
          <p14:tracePt t="34172" x="8424863" y="3792538"/>
          <p14:tracePt t="34176" x="8386763" y="3792538"/>
          <p14:tracePt t="34184" x="8348663" y="3803650"/>
          <p14:tracePt t="34186" x="8312150" y="3803650"/>
          <p14:tracePt t="34189" x="8261350" y="3816350"/>
          <p14:tracePt t="34193" x="8223250" y="3816350"/>
          <p14:tracePt t="34197" x="8174038" y="3829050"/>
          <p14:tracePt t="34201" x="8110538" y="3841750"/>
          <p14:tracePt t="34206" x="8074025" y="3841750"/>
          <p14:tracePt t="34209" x="8023225" y="3841750"/>
          <p14:tracePt t="34215" x="7961313" y="3841750"/>
          <p14:tracePt t="34219" x="7910513" y="3841750"/>
          <p14:tracePt t="34221" x="7861300" y="3841750"/>
          <p14:tracePt t="34226" x="7797800" y="3841750"/>
          <p14:tracePt t="34232" x="7748588" y="3841750"/>
          <p14:tracePt t="34235" x="7685088" y="3841750"/>
          <p14:tracePt t="34238" x="7635875" y="3841750"/>
          <p14:tracePt t="34243" x="7561263" y="3841750"/>
          <p14:tracePt t="34248" x="7497763" y="3841750"/>
          <p14:tracePt t="34251" x="7435850" y="3841750"/>
          <p14:tracePt t="34255" x="7348538" y="3841750"/>
          <p14:tracePt t="34259" x="7297738" y="3841750"/>
          <p14:tracePt t="34265" x="7210425" y="3841750"/>
          <p14:tracePt t="34268" x="7146925" y="3841750"/>
          <p14:tracePt t="34271" x="7085013" y="3841750"/>
          <p14:tracePt t="34276" x="7010400" y="3841750"/>
          <p14:tracePt t="34280" x="6921500" y="3841750"/>
          <p14:tracePt t="34284" x="6872288" y="3841750"/>
          <p14:tracePt t="34287" x="6797675" y="3841750"/>
          <p14:tracePt t="34292" x="6734175" y="3841750"/>
          <p14:tracePt t="34295" x="6659563" y="3829050"/>
          <p14:tracePt t="34300" x="6596063" y="3816350"/>
          <p14:tracePt t="34306" x="6521450" y="3803650"/>
          <p14:tracePt t="34309" x="6446838" y="3792538"/>
          <p14:tracePt t="34313" x="6370638" y="3792538"/>
          <p14:tracePt t="34318" x="6296025" y="3792538"/>
          <p14:tracePt t="34321" x="6234113" y="3779838"/>
          <p14:tracePt t="34326" x="6170613" y="3767138"/>
          <p14:tracePt t="34330" x="6121400" y="3754438"/>
          <p14:tracePt t="34334" x="6045200" y="3741738"/>
          <p14:tracePt t="34338" x="5995988" y="3741738"/>
          <p14:tracePt t="34342" x="5945188" y="3729038"/>
          <p14:tracePt t="34346" x="5870575" y="3716338"/>
          <p14:tracePt t="34351" x="5821363" y="3703638"/>
          <p14:tracePt t="34353" x="5783263" y="3703638"/>
          <p14:tracePt t="34358" x="5745163" y="3692525"/>
          <p14:tracePt t="34363" x="5683250" y="3679825"/>
          <p14:tracePt t="34369" x="5632450" y="3667125"/>
          <p14:tracePt t="34372" x="5595938" y="3667125"/>
          <p14:tracePt t="34376" x="5545138" y="3654425"/>
          <p14:tracePt t="34380" x="5483225" y="3641725"/>
          <p14:tracePt t="34384" x="5445125" y="3629025"/>
          <p14:tracePt t="34388" x="5407025" y="3629025"/>
          <p14:tracePt t="34392" x="5383213" y="3616325"/>
          <p14:tracePt t="34396" x="5345113" y="3616325"/>
          <p14:tracePt t="34401" x="5307013" y="3616325"/>
          <p14:tracePt t="34404" x="5294313" y="3616325"/>
          <p14:tracePt t="34408" x="5257800" y="3603625"/>
          <p14:tracePt t="34413" x="5207000" y="3590925"/>
          <p14:tracePt t="34419" x="5181600" y="3590925"/>
          <p14:tracePt t="34422" x="5145088" y="3579813"/>
          <p14:tracePt t="34424" x="5132388" y="3579813"/>
          <p14:tracePt t="34430" x="5094288" y="3554413"/>
          <p14:tracePt t="34435" x="5068888" y="3554413"/>
          <p14:tracePt t="34437" x="5045075" y="3554413"/>
          <p14:tracePt t="34442" x="5019675" y="3554413"/>
          <p14:tracePt t="34447" x="4994275" y="3529013"/>
          <p14:tracePt t="34452" x="4981575" y="3529013"/>
          <p14:tracePt t="34454" x="4945063" y="3529013"/>
          <p14:tracePt t="34458" x="4932363" y="3529013"/>
          <p14:tracePt t="34463" x="4906963" y="3516313"/>
          <p14:tracePt t="34467" x="4894263" y="3516313"/>
          <p14:tracePt t="34469" x="4881563" y="3516313"/>
          <p14:tracePt t="34479" x="4868863" y="3503613"/>
          <p14:tracePt t="34483" x="4856163" y="3503613"/>
          <p14:tracePt t="34497" x="4843463" y="3503613"/>
          <p14:tracePt t="34667" x="4832350" y="3490913"/>
          <p14:tracePt t="34754" x="4832350" y="3479800"/>
          <p14:tracePt t="34779" x="4819650" y="3467100"/>
          <p14:tracePt t="34782" x="4819650" y="3454400"/>
          <p14:tracePt t="34826" x="4819650" y="3441700"/>
          <p14:tracePt t="34841" x="4819650" y="3429000"/>
          <p14:tracePt t="34858" x="4819650" y="3416300"/>
          <p14:tracePt t="34862" x="4819650" y="3403600"/>
          <p14:tracePt t="34881" x="4819650" y="3390900"/>
          <p14:tracePt t="34898" x="4819650" y="3378200"/>
          <p14:tracePt t="34902" x="4819650" y="3367088"/>
          <p14:tracePt t="34905" x="4819650" y="3354388"/>
          <p14:tracePt t="34907" x="4819650" y="3341688"/>
          <p14:tracePt t="34914" x="4819650" y="3328988"/>
          <p14:tracePt t="34916" x="4819650" y="3303588"/>
          <p14:tracePt t="34924" x="4819650" y="3290888"/>
          <p14:tracePt t="34929" x="4819650" y="3267075"/>
          <p14:tracePt t="34933" x="4819650" y="3254375"/>
          <p14:tracePt t="34936" x="4819650" y="3228975"/>
          <p14:tracePt t="34940" x="4819650" y="3203575"/>
          <p14:tracePt t="34944" x="4843463" y="3178175"/>
          <p14:tracePt t="34948" x="4843463" y="3165475"/>
          <p14:tracePt t="34952" x="4843463" y="3154363"/>
          <p14:tracePt t="34955" x="4843463" y="3141663"/>
          <p14:tracePt t="34962" x="4856163" y="3128963"/>
          <p14:tracePt t="34968" x="4856163" y="3116263"/>
          <p14:tracePt t="34970" x="4856163" y="3103563"/>
          <p14:tracePt t="34974" x="4868863" y="3090863"/>
          <p14:tracePt t="34983" x="4868863" y="3078163"/>
          <p14:tracePt t="34985" x="4881563" y="3078163"/>
          <p14:tracePt t="34990" x="4881563" y="3065463"/>
          <p14:tracePt t="34994" x="4894263" y="3065463"/>
          <p14:tracePt t="35000" x="4894263" y="3054350"/>
          <p14:tracePt t="35002" x="4906963" y="3041650"/>
          <p14:tracePt t="35006" x="4919663" y="3028950"/>
          <p14:tracePt t="35011" x="4932363" y="3028950"/>
          <p14:tracePt t="35015" x="4945063" y="3003550"/>
          <p14:tracePt t="35018" x="4968875" y="2990850"/>
          <p14:tracePt t="35024" x="4994275" y="2978150"/>
          <p14:tracePt t="35029" x="5045075" y="2941638"/>
          <p14:tracePt t="35037" x="5106988" y="2916238"/>
          <p14:tracePt t="35041" x="5132388" y="2903538"/>
          <p14:tracePt t="35043" x="5157788" y="2890838"/>
          <p14:tracePt t="35048" x="5194300" y="2865438"/>
          <p14:tracePt t="35052" x="5245100" y="2852738"/>
          <p14:tracePt t="35056" x="5281613" y="2840038"/>
          <p14:tracePt t="35059" x="5332413" y="2816225"/>
          <p14:tracePt t="35065" x="5394325" y="2790825"/>
          <p14:tracePt t="35069" x="5445125" y="2765425"/>
          <p14:tracePt t="35071" x="5507038" y="2740025"/>
          <p14:tracePt t="35076" x="5595938" y="2716213"/>
          <p14:tracePt t="35081" x="5695950" y="2690813"/>
          <p14:tracePt t="35085" x="5795963" y="2665413"/>
          <p14:tracePt t="35090" x="5908675" y="2627313"/>
          <p14:tracePt t="35094" x="6008688" y="2603500"/>
          <p14:tracePt t="35097" x="6134100" y="2578100"/>
          <p14:tracePt t="35101" x="6259513" y="2565400"/>
          <p14:tracePt t="35105" x="6383338" y="2565400"/>
          <p14:tracePt t="35110" x="6496050" y="2565400"/>
          <p14:tracePt t="35115" x="6608763" y="2552700"/>
          <p14:tracePt t="35118" x="6746875" y="2540000"/>
          <p14:tracePt t="35121" x="6910388" y="2540000"/>
          <p14:tracePt t="35125" x="7059613" y="2527300"/>
          <p14:tracePt t="35131" x="7210425" y="2527300"/>
          <p14:tracePt t="35135" x="7359650" y="2527300"/>
          <p14:tracePt t="35137" x="7497763" y="2527300"/>
          <p14:tracePt t="35142" x="7648575" y="2527300"/>
          <p14:tracePt t="35147" x="7797800" y="2527300"/>
          <p14:tracePt t="35152" x="7961313" y="2527300"/>
          <p14:tracePt t="35156" x="8123238" y="2527300"/>
          <p14:tracePt t="35160" x="8274050" y="2527300"/>
          <p14:tracePt t="35164" x="8435975" y="2527300"/>
          <p14:tracePt t="35168" x="8612188" y="2527300"/>
          <p14:tracePt t="35171" x="8724900" y="2527300"/>
          <p14:tracePt t="35176" x="8837613" y="2527300"/>
          <p14:tracePt t="35181" x="8975725" y="2527300"/>
          <p14:tracePt t="35185" x="9137650" y="2527300"/>
          <p14:tracePt t="35188" x="9288463" y="2527300"/>
          <p14:tracePt t="35192" x="9437688" y="2527300"/>
          <p14:tracePt t="35197" x="9550400" y="2527300"/>
          <p14:tracePt t="35201" x="9688513" y="2527300"/>
          <p14:tracePt t="35204" x="9801225" y="2540000"/>
          <p14:tracePt t="35209" x="9913938" y="2552700"/>
          <p14:tracePt t="35216" x="9988550" y="2552700"/>
          <p14:tracePt t="35219" x="10101263" y="2565400"/>
          <p14:tracePt t="35222" x="10188575" y="2590800"/>
          <p14:tracePt t="35226" x="10264775" y="2603500"/>
          <p14:tracePt t="35230" x="10352088" y="2627313"/>
          <p14:tracePt t="35234" x="10439400" y="2640013"/>
          <p14:tracePt t="35238" x="10502900" y="2665413"/>
          <p14:tracePt t="35242" x="10552113" y="2678113"/>
          <p14:tracePt t="35247" x="10614025" y="2703513"/>
          <p14:tracePt t="35253" x="10652125" y="2703513"/>
          <p14:tracePt t="35258" x="10677525" y="2716213"/>
          <p14:tracePt t="35262" x="10702925" y="2728913"/>
          <p14:tracePt t="35272" x="10715625" y="2728913"/>
          <p14:tracePt t="35282" x="10739438" y="2740025"/>
          <p14:tracePt t="35347" x="10739438" y="2752725"/>
          <p14:tracePt t="35363" x="10739438" y="2765425"/>
          <p14:tracePt t="35371" x="10739438" y="2778125"/>
          <p14:tracePt t="35375" x="10739438" y="2803525"/>
          <p14:tracePt t="35384" x="10726738" y="2816225"/>
          <p14:tracePt t="35388" x="10726738" y="2828925"/>
          <p14:tracePt t="35394" x="10715625" y="2840038"/>
          <p14:tracePt t="35401" x="10702925" y="2865438"/>
          <p14:tracePt t="35410" x="10690225" y="2878138"/>
          <p14:tracePt t="35414" x="10677525" y="2878138"/>
          <p14:tracePt t="35419" x="10677525" y="2903538"/>
          <p14:tracePt t="35421" x="10664825" y="2916238"/>
          <p14:tracePt t="35425" x="10652125" y="2928938"/>
          <p14:tracePt t="35434" x="10652125" y="2941638"/>
          <p14:tracePt t="35438" x="10639425" y="2941638"/>
          <p14:tracePt t="35448" x="10639425" y="2952750"/>
          <p14:tracePt t="35460" x="10639425" y="2965450"/>
          <p14:tracePt t="35467" x="10626725" y="2978150"/>
          <p14:tracePt t="35475" x="10626725" y="2990850"/>
          <p14:tracePt t="35484" x="10614025" y="3003550"/>
          <p14:tracePt t="35487" x="10602913" y="3003550"/>
          <p14:tracePt t="35492" x="10602913" y="3016250"/>
          <p14:tracePt t="35499" x="10590213" y="3028950"/>
          <p14:tracePt t="35503" x="10564813" y="3041650"/>
          <p14:tracePt t="35508" x="10564813" y="3054350"/>
          <p14:tracePt t="35512" x="10552113" y="3065463"/>
          <p14:tracePt t="35519" x="10539413" y="3078163"/>
          <p14:tracePt t="35522" x="10526713" y="3078163"/>
          <p14:tracePt t="35530" x="10526713" y="3090863"/>
          <p14:tracePt t="35535" x="10526713" y="3103563"/>
          <p14:tracePt t="35538" x="10514013" y="3103563"/>
          <p14:tracePt t="35541" x="10514013" y="3116263"/>
          <p14:tracePt t="35547" x="10514013" y="3128963"/>
          <p14:tracePt t="35553" x="10502900" y="3141663"/>
          <p14:tracePt t="35569" x="10490200" y="3154363"/>
          <p14:tracePt t="35582" x="10477500" y="3154363"/>
          <p14:tracePt t="35725" x="10464800" y="3154363"/>
          <p14:tracePt t="35788" x="10452100" y="3154363"/>
          <p14:tracePt t="35803" x="10439400" y="3154363"/>
          <p14:tracePt t="35812" x="10426700" y="3154363"/>
          <p14:tracePt t="35819" x="10414000" y="3154363"/>
          <p14:tracePt t="35828" x="10401300" y="3165475"/>
          <p14:tracePt t="35834" x="10390188" y="3165475"/>
          <p14:tracePt t="35835" x="10377488" y="3165475"/>
          <p14:tracePt t="35844" x="10352088" y="3165475"/>
          <p14:tracePt t="35853" x="10339388" y="3165475"/>
          <p14:tracePt t="35857" x="10313988" y="3165475"/>
          <p14:tracePt t="35862" x="10301288" y="3165475"/>
          <p14:tracePt t="35869" x="10288588" y="3165475"/>
          <p14:tracePt t="35873" x="10277475" y="3178175"/>
          <p14:tracePt t="35878" x="10264775" y="3178175"/>
          <p14:tracePt t="35883" x="10252075" y="3178175"/>
          <p14:tracePt t="35885" x="10239375" y="3178175"/>
          <p14:tracePt t="35899" x="10226675" y="3190875"/>
          <p14:tracePt t="35903" x="10201275" y="3190875"/>
          <p14:tracePt t="35913" x="10188575" y="3190875"/>
          <p14:tracePt t="35919" x="10177463" y="3190875"/>
          <p14:tracePt t="35928" x="10164763" y="3203575"/>
          <p14:tracePt t="35950" x="10152063" y="3203575"/>
          <p14:tracePt t="36172" x="10139363" y="3203575"/>
          <p14:tracePt t="36263" x="10139363" y="3216275"/>
          <p14:tracePt t="36285" x="10113963" y="3228975"/>
          <p14:tracePt t="36302" x="10101263" y="3228975"/>
          <p14:tracePt t="36313" x="10088563" y="3241675"/>
          <p14:tracePt t="36319" x="10075863" y="3254375"/>
          <p14:tracePt t="36324" x="10064750" y="3267075"/>
          <p14:tracePt t="36329" x="10052050" y="3267075"/>
          <p14:tracePt t="36333" x="10039350" y="3278188"/>
          <p14:tracePt t="36336" x="10026650" y="3290888"/>
          <p14:tracePt t="36340" x="10013950" y="3303588"/>
          <p14:tracePt t="36344" x="10001250" y="3303588"/>
          <p14:tracePt t="36348" x="9988550" y="3316288"/>
          <p14:tracePt t="36352" x="9988550" y="3328988"/>
          <p14:tracePt t="36358" x="9963150" y="3341688"/>
          <p14:tracePt t="36363" x="9939338" y="3341688"/>
          <p14:tracePt t="36366" x="9913938" y="3367088"/>
          <p14:tracePt t="36370" x="9901238" y="3367088"/>
          <p14:tracePt t="36374" x="9888538" y="3378200"/>
          <p14:tracePt t="36379" x="9875838" y="3390900"/>
          <p14:tracePt t="36383" x="9852025" y="3403600"/>
          <p14:tracePt t="36387" x="9839325" y="3429000"/>
          <p14:tracePt t="36391" x="9788525" y="3454400"/>
          <p14:tracePt t="36394" x="9775825" y="3454400"/>
          <p14:tracePt t="36397" x="9750425" y="3479800"/>
          <p14:tracePt t="36402" x="9739313" y="3479800"/>
          <p14:tracePt t="36406" x="9701213" y="3503613"/>
          <p14:tracePt t="36410" x="9663113" y="3516313"/>
          <p14:tracePt t="36414" x="9650413" y="3541713"/>
          <p14:tracePt t="36420" x="9613900" y="3554413"/>
          <p14:tracePt t="36424" x="9575800" y="3590925"/>
          <p14:tracePt t="36428" x="9563100" y="3603625"/>
          <p14:tracePt t="36432" x="9525000" y="3616325"/>
          <p14:tracePt t="36436" x="9475788" y="3641725"/>
          <p14:tracePt t="36440" x="9437688" y="3654425"/>
          <p14:tracePt t="36443" x="9413875" y="3667125"/>
          <p14:tracePt t="36447" x="9388475" y="3679825"/>
          <p14:tracePt t="36453" x="9363075" y="3692525"/>
          <p14:tracePt t="36456" x="9312275" y="3729038"/>
          <p14:tracePt t="36459" x="9301163" y="3729038"/>
          <p14:tracePt t="36464" x="9263063" y="3754438"/>
          <p14:tracePt t="36468" x="9224963" y="3767138"/>
          <p14:tracePt t="36471" x="9199563" y="3767138"/>
          <p14:tracePt t="36476" x="9188450" y="3779838"/>
          <p14:tracePt t="36482" x="9163050" y="3792538"/>
          <p14:tracePt t="36486" x="9124950" y="3803650"/>
          <p14:tracePt t="36489" x="9088438" y="3803650"/>
          <p14:tracePt t="36494" x="9050338" y="3816350"/>
          <p14:tracePt t="36497" x="8999538" y="3816350"/>
          <p14:tracePt t="36502" x="8975725" y="3841750"/>
          <p14:tracePt t="36506" x="8924925" y="3841750"/>
          <p14:tracePt t="36510" x="8886825" y="3841750"/>
          <p14:tracePt t="36514" x="8837613" y="3841750"/>
          <p14:tracePt t="36519" x="8799513" y="3867150"/>
          <p14:tracePt t="36522" x="8763000" y="3867150"/>
          <p14:tracePt t="36526" x="8712200" y="3867150"/>
          <p14:tracePt t="36531" x="8661400" y="3867150"/>
          <p14:tracePt t="36534" x="8624888" y="3879850"/>
          <p14:tracePt t="36537" x="8599488" y="3879850"/>
          <p14:tracePt t="36543" x="8561388" y="3879850"/>
          <p14:tracePt t="36549" x="8524875" y="3879850"/>
          <p14:tracePt t="36553" x="8474075" y="3892550"/>
          <p14:tracePt t="36556" x="8424863" y="3892550"/>
          <p14:tracePt t="36559" x="8374063" y="3905250"/>
          <p14:tracePt t="36564" x="8299450" y="3905250"/>
          <p14:tracePt t="36568" x="8223250" y="3916363"/>
          <p14:tracePt t="36572" x="8174038" y="3929063"/>
          <p14:tracePt t="36575" x="8123238" y="3941763"/>
          <p14:tracePt t="36580" x="8061325" y="3954463"/>
          <p14:tracePt t="36585" x="8010525" y="3954463"/>
          <p14:tracePt t="36588" x="7974013" y="3967163"/>
          <p14:tracePt t="36592" x="7923213" y="3979863"/>
          <p14:tracePt t="36597" x="7861300" y="3992563"/>
          <p14:tracePt t="36601" x="7810500" y="3992563"/>
          <p14:tracePt t="36606" x="7761288" y="3992563"/>
          <p14:tracePt t="36612" x="7710488" y="4005263"/>
          <p14:tracePt t="36618" x="7610475" y="4029075"/>
          <p14:tracePt t="36622" x="7572375" y="4041775"/>
          <p14:tracePt t="36626" x="7535863" y="4041775"/>
          <p14:tracePt t="36632" x="7497763" y="4054475"/>
          <p14:tracePt t="36635" x="7459663" y="4054475"/>
          <p14:tracePt t="36638" x="7435850" y="4067175"/>
          <p14:tracePt t="36642" x="7397750" y="4067175"/>
          <p14:tracePt t="36648" x="7372350" y="4079875"/>
          <p14:tracePt t="36653" x="7335838" y="4079875"/>
          <p14:tracePt t="36658" x="7297738" y="4092575"/>
          <p14:tracePt t="36662" x="7272338" y="4105275"/>
          <p14:tracePt t="36669" x="7259638" y="4105275"/>
          <p14:tracePt t="36672" x="7235825" y="4105275"/>
          <p14:tracePt t="36676" x="7223125" y="4105275"/>
          <p14:tracePt t="36681" x="7197725" y="4129088"/>
          <p14:tracePt t="36688" x="7185025" y="4129088"/>
          <p14:tracePt t="36692" x="7172325" y="4141788"/>
          <p14:tracePt t="36700" x="7159625" y="4154488"/>
          <p14:tracePt t="36703" x="7146925" y="4154488"/>
          <p14:tracePt t="36708" x="7134225" y="4154488"/>
          <p14:tracePt t="36716" x="7123113" y="4154488"/>
          <p14:tracePt t="36719" x="7110413" y="4167188"/>
          <p14:tracePt t="36806" x="7097713" y="4179888"/>
          <p14:tracePt t="36934" x="7110413" y="4179888"/>
          <p14:tracePt t="36942" x="7134225" y="4179888"/>
          <p14:tracePt t="36946" x="7159625" y="4167188"/>
          <p14:tracePt t="36953" x="7185025" y="4154488"/>
          <p14:tracePt t="36958" x="7197725" y="4154488"/>
          <p14:tracePt t="36963" x="7210425" y="4154488"/>
          <p14:tracePt t="36966" x="7235825" y="4129088"/>
          <p14:tracePt t="36969" x="7272338" y="4117975"/>
          <p14:tracePt t="36975" x="7310438" y="4117975"/>
          <p14:tracePt t="36981" x="7335838" y="4105275"/>
          <p14:tracePt t="36985" x="7359650" y="4079875"/>
          <p14:tracePt t="36988" x="7397750" y="4079875"/>
          <p14:tracePt t="36992" x="7423150" y="4067175"/>
          <p14:tracePt t="36996" x="7459663" y="4054475"/>
          <p14:tracePt t="37002" x="7510463" y="4041775"/>
          <p14:tracePt t="37004" x="7561263" y="4029075"/>
          <p14:tracePt t="37007" x="7610475" y="4017963"/>
          <p14:tracePt t="37012" x="7673975" y="4005263"/>
          <p14:tracePt t="37016" x="7723188" y="3992563"/>
          <p14:tracePt t="37019" x="7748588" y="3979863"/>
          <p14:tracePt t="37024" x="7785100" y="3979863"/>
          <p14:tracePt t="37028" x="7823200" y="3967163"/>
          <p14:tracePt t="37032" x="7886700" y="3967163"/>
          <p14:tracePt t="37038" x="7935913" y="3954463"/>
          <p14:tracePt t="37042" x="7974013" y="3929063"/>
          <p14:tracePt t="37049" x="8035925" y="3916363"/>
          <p14:tracePt t="37051" x="8099425" y="3905250"/>
          <p14:tracePt t="37054" x="8174038" y="3892550"/>
          <p14:tracePt t="37058" x="8223250" y="3892550"/>
          <p14:tracePt t="37062" x="8299450" y="3879850"/>
          <p14:tracePt t="37067" x="8361363" y="3867150"/>
          <p14:tracePt t="37069" x="8435975" y="3854450"/>
          <p14:tracePt t="37073" x="8486775" y="3841750"/>
          <p14:tracePt t="37078" x="8548688" y="3829050"/>
          <p14:tracePt t="37081" x="8599488" y="3829050"/>
          <p14:tracePt t="37085" x="8637588" y="3816350"/>
          <p14:tracePt t="37089" x="8686800" y="3803650"/>
          <p14:tracePt t="37094" x="8750300" y="3792538"/>
          <p14:tracePt t="37100" x="8786813" y="3792538"/>
          <p14:tracePt t="37103" x="8837613" y="3792538"/>
          <p14:tracePt t="37107" x="8874125" y="3792538"/>
          <p14:tracePt t="37112" x="8912225" y="3792538"/>
          <p14:tracePt t="37119" x="8950325" y="3792538"/>
          <p14:tracePt t="37120" x="8986838" y="3792538"/>
          <p14:tracePt t="37123" x="9037638" y="3792538"/>
          <p14:tracePt t="37128" x="9075738" y="3779838"/>
          <p14:tracePt t="37133" x="9124950" y="3779838"/>
          <p14:tracePt t="37136" x="9163050" y="3779838"/>
          <p14:tracePt t="37139" x="9212263" y="3779838"/>
          <p14:tracePt t="37143" x="9263063" y="3779838"/>
          <p14:tracePt t="37147" x="9301163" y="3767138"/>
          <p14:tracePt t="37151" x="9350375" y="3767138"/>
          <p14:tracePt t="37155" x="9401175" y="3767138"/>
          <p14:tracePt t="37162" x="9450388" y="3767138"/>
          <p14:tracePt t="37167" x="9513888" y="3767138"/>
          <p14:tracePt t="37169" x="9575800" y="3767138"/>
          <p14:tracePt t="37174" x="9637713" y="3767138"/>
          <p14:tracePt t="37177" x="9701213" y="3767138"/>
          <p14:tracePt t="37181" x="9750425" y="3767138"/>
          <p14:tracePt t="37186" x="9801225" y="3767138"/>
          <p14:tracePt t="37189" x="9852025" y="3767138"/>
          <p14:tracePt t="37194" x="9913938" y="3767138"/>
          <p14:tracePt t="37198" x="9963150" y="3767138"/>
          <p14:tracePt t="37201" x="10026650" y="3767138"/>
          <p14:tracePt t="37206" x="10075863" y="3767138"/>
          <p14:tracePt t="37211" x="10126663" y="3767138"/>
          <p14:tracePt t="37215" x="10177463" y="3767138"/>
          <p14:tracePt t="37219" x="10213975" y="3767138"/>
          <p14:tracePt t="37224" x="10264775" y="3767138"/>
          <p14:tracePt t="37228" x="10313988" y="3767138"/>
          <p14:tracePt t="37231" x="10364788" y="3767138"/>
          <p14:tracePt t="37236" x="10414000" y="3779838"/>
          <p14:tracePt t="37240" x="10452100" y="3779838"/>
          <p14:tracePt t="37245" x="10490200" y="3779838"/>
          <p14:tracePt t="37249" x="10526713" y="3792538"/>
          <p14:tracePt t="37252" x="10564813" y="3803650"/>
          <p14:tracePt t="37256" x="10602913" y="3816350"/>
          <p14:tracePt t="37262" x="10626725" y="3816350"/>
          <p14:tracePt t="37266" x="10652125" y="3816350"/>
          <p14:tracePt t="37269" x="10690225" y="3829050"/>
          <p14:tracePt t="37272" x="10715625" y="3829050"/>
          <p14:tracePt t="37276" x="10752138" y="3829050"/>
          <p14:tracePt t="37280" x="10790238" y="3841750"/>
          <p14:tracePt t="37285" x="10828338" y="3841750"/>
          <p14:tracePt t="37290" x="10864850" y="3854450"/>
          <p14:tracePt t="37294" x="10877550" y="3854450"/>
          <p14:tracePt t="37297" x="10902950" y="3867150"/>
          <p14:tracePt t="37301" x="10915650" y="3867150"/>
          <p14:tracePt t="37306" x="10939463" y="3892550"/>
          <p14:tracePt t="37310" x="10952163" y="3892550"/>
          <p14:tracePt t="37314" x="10964863" y="3905250"/>
          <p14:tracePt t="37322" x="10977563" y="3905250"/>
          <p14:tracePt t="37326" x="10990263" y="3916363"/>
          <p14:tracePt t="37331" x="11002963" y="3916363"/>
          <p14:tracePt t="37338" x="11002963" y="3929063"/>
          <p14:tracePt t="37348" x="11015663" y="3941763"/>
          <p14:tracePt t="37356" x="11015663" y="3954463"/>
          <p14:tracePt t="37360" x="11028363" y="3967163"/>
          <p14:tracePt t="37364" x="11028363" y="3979863"/>
          <p14:tracePt t="37380" x="11041063" y="3992563"/>
          <p14:tracePt t="37388" x="11052175" y="4005263"/>
          <p14:tracePt t="37392" x="11052175" y="4017963"/>
          <p14:tracePt t="37396" x="11052175" y="4029075"/>
          <p14:tracePt t="37415" x="11064875" y="4041775"/>
          <p14:tracePt t="37422" x="11064875" y="4054475"/>
          <p14:tracePt t="37436" x="11077575" y="4079875"/>
          <p14:tracePt t="37438" x="11077575" y="4092575"/>
          <p14:tracePt t="37446" x="11077575" y="4105275"/>
          <p14:tracePt t="37453" x="11077575" y="4117975"/>
          <p14:tracePt t="37458" x="11077575" y="4141788"/>
          <p14:tracePt t="37467" x="11077575" y="4154488"/>
          <p14:tracePt t="37471" x="11077575" y="4167188"/>
          <p14:tracePt t="37476" x="11077575" y="4179888"/>
          <p14:tracePt t="37481" x="11077575" y="4192588"/>
          <p14:tracePt t="37486" x="11077575" y="4205288"/>
          <p14:tracePt t="37487" x="11077575" y="4217988"/>
          <p14:tracePt t="37492" x="11077575" y="4230688"/>
          <p14:tracePt t="37496" x="11077575" y="4254500"/>
          <p14:tracePt t="37503" x="11077575" y="4279900"/>
          <p14:tracePt t="37508" x="11077575" y="4292600"/>
          <p14:tracePt t="37517" x="11077575" y="4305300"/>
          <p14:tracePt t="37519" x="11064875" y="4330700"/>
          <p14:tracePt t="37524" x="11052175" y="4341813"/>
          <p14:tracePt t="37528" x="11041063" y="4367213"/>
          <p14:tracePt t="37534" x="11015663" y="4379913"/>
          <p14:tracePt t="37538" x="11015663" y="4392613"/>
          <p14:tracePt t="37542" x="11002963" y="4392613"/>
          <p14:tracePt t="37546" x="10977563" y="4418013"/>
          <p14:tracePt t="37550" x="10964863" y="4430713"/>
          <p14:tracePt t="37553" x="10928350" y="4430713"/>
          <p14:tracePt t="37558" x="10902950" y="4454525"/>
          <p14:tracePt t="37563" x="10852150" y="4467225"/>
          <p14:tracePt t="37567" x="10828338" y="4479925"/>
          <p14:tracePt t="37569" x="10790238" y="4505325"/>
          <p14:tracePt t="37574" x="10752138" y="4518025"/>
          <p14:tracePt t="37578" x="10715625" y="4530725"/>
          <p14:tracePt t="37583" x="10677525" y="4543425"/>
          <p14:tracePt t="37586" x="10639425" y="4554538"/>
          <p14:tracePt t="37590" x="10602913" y="4579938"/>
          <p14:tracePt t="37596" x="10552113" y="4592638"/>
          <p14:tracePt t="37600" x="10490200" y="4605338"/>
          <p14:tracePt t="37604" x="10464800" y="4605338"/>
          <p14:tracePt t="37608" x="10426700" y="4605338"/>
          <p14:tracePt t="37612" x="10364788" y="4605338"/>
          <p14:tracePt t="37618" x="10313988" y="4605338"/>
          <p14:tracePt t="37620" x="10239375" y="4605338"/>
          <p14:tracePt t="37624" x="10177463" y="4618038"/>
          <p14:tracePt t="37629" x="10088563" y="4618038"/>
          <p14:tracePt t="37633" x="10026650" y="4618038"/>
          <p14:tracePt t="37637" x="9939338" y="4618038"/>
          <p14:tracePt t="37640" x="9852025" y="4618038"/>
          <p14:tracePt t="37644" x="9788525" y="4618038"/>
          <p14:tracePt t="37647" x="9713913" y="4618038"/>
          <p14:tracePt t="37652" x="9650413" y="4618038"/>
          <p14:tracePt t="37658" x="9563100" y="4605338"/>
          <p14:tracePt t="37662" x="9488488" y="4592638"/>
          <p14:tracePt t="37667" x="9401175" y="4579938"/>
          <p14:tracePt t="37670" x="9337675" y="4567238"/>
          <p14:tracePt t="37674" x="9263063" y="4543425"/>
          <p14:tracePt t="37678" x="9188450" y="4518025"/>
          <p14:tracePt t="37682" x="9124950" y="4505325"/>
          <p14:tracePt t="37687" x="9050338" y="4479925"/>
          <p14:tracePt t="37690" x="8986838" y="4467225"/>
          <p14:tracePt t="37694" x="8937625" y="4443413"/>
          <p14:tracePt t="37697" x="8874125" y="4418013"/>
          <p14:tracePt t="37703" x="8837613" y="4392613"/>
          <p14:tracePt t="37706" x="8799513" y="4379913"/>
          <p14:tracePt t="37710" x="8763000" y="4367213"/>
          <p14:tracePt t="37716" x="8724900" y="4354513"/>
          <p14:tracePt t="37721" x="8712200" y="4354513"/>
          <p14:tracePt t="37724" x="8699500" y="4354513"/>
          <p14:tracePt t="37729" x="8686800" y="4341813"/>
          <p14:tracePt t="37733" x="8661400" y="4330700"/>
          <p14:tracePt t="37737" x="8661400" y="4318000"/>
          <p14:tracePt t="37744" x="8650288" y="4318000"/>
          <p14:tracePt t="37753" x="8650288" y="4305300"/>
          <p14:tracePt t="37760" x="8650288" y="4292600"/>
          <p14:tracePt t="37767" x="8650288" y="4279900"/>
          <p14:tracePt t="37771" x="8650288" y="4267200"/>
          <p14:tracePt t="37776" x="8650288" y="4241800"/>
          <p14:tracePt t="37781" x="8650288" y="4230688"/>
          <p14:tracePt t="37786" x="8650288" y="4205288"/>
          <p14:tracePt t="37789" x="8661400" y="4192588"/>
          <p14:tracePt t="37793" x="8686800" y="4167188"/>
          <p14:tracePt t="37800" x="8699500" y="4129088"/>
          <p14:tracePt t="37801" x="8724900" y="4117975"/>
          <p14:tracePt t="37805" x="8750300" y="4079875"/>
          <p14:tracePt t="37810" x="8799513" y="4029075"/>
          <p14:tracePt t="37815" x="8824913" y="4005263"/>
          <p14:tracePt t="37819" x="8874125" y="3967163"/>
          <p14:tracePt t="37821" x="8912225" y="3941763"/>
          <p14:tracePt t="37825" x="8937625" y="3929063"/>
          <p14:tracePt t="37830" x="8975725" y="3916363"/>
          <p14:tracePt t="37835" x="9037638" y="3892550"/>
          <p14:tracePt t="37838" x="9088438" y="3879850"/>
          <p14:tracePt t="37845" x="9150350" y="3854450"/>
          <p14:tracePt t="37848" x="9175750" y="3841750"/>
          <p14:tracePt t="37851" x="9212263" y="3829050"/>
          <p14:tracePt t="37856" x="9275763" y="3803650"/>
          <p14:tracePt t="37860" x="9337675" y="3803650"/>
          <p14:tracePt t="37863" x="9413875" y="3792538"/>
          <p14:tracePt t="37867" x="9475788" y="3792538"/>
          <p14:tracePt t="37872" x="9563100" y="3779838"/>
          <p14:tracePt t="37875" x="9650413" y="3779838"/>
          <p14:tracePt t="37884" x="9813925" y="3779838"/>
          <p14:tracePt t="37887" x="9901238" y="3779838"/>
          <p14:tracePt t="37892" x="9963150" y="3779838"/>
          <p14:tracePt t="37896" x="10039350" y="3779838"/>
          <p14:tracePt t="37901" x="10126663" y="3779838"/>
          <p14:tracePt t="37905" x="10188575" y="3779838"/>
          <p14:tracePt t="37909" x="10277475" y="3779838"/>
          <p14:tracePt t="37914" x="10339388" y="3779838"/>
          <p14:tracePt t="37918" x="10426700" y="3792538"/>
          <p14:tracePt t="37922" x="10514013" y="3792538"/>
          <p14:tracePt t="37925" x="10590213" y="3803650"/>
          <p14:tracePt t="37931" x="10652125" y="3829050"/>
          <p14:tracePt t="37935" x="10739438" y="3841750"/>
          <p14:tracePt t="37938" x="10815638" y="3867150"/>
          <p14:tracePt t="37942" x="10890250" y="3879850"/>
          <p14:tracePt t="37946" x="10952163" y="3905250"/>
          <p14:tracePt t="37949" x="11015663" y="3916363"/>
          <p14:tracePt t="37953" x="11064875" y="3941763"/>
          <p14:tracePt t="37957" x="11102975" y="3954463"/>
          <p14:tracePt t="37964" x="11153775" y="3967163"/>
          <p14:tracePt t="37967" x="11190288" y="3992563"/>
          <p14:tracePt t="37971" x="11228388" y="4005263"/>
          <p14:tracePt t="37975" x="11277600" y="4029075"/>
          <p14:tracePt t="37981" x="11303000" y="4054475"/>
          <p14:tracePt t="37984" x="11315700" y="4067175"/>
          <p14:tracePt t="37987" x="11341100" y="4079875"/>
          <p14:tracePt t="37991" x="11353800" y="4092575"/>
          <p14:tracePt t="37996" x="11366500" y="4105275"/>
          <p14:tracePt t="38000" x="11366500" y="4117975"/>
          <p14:tracePt t="38003" x="11390313" y="4129088"/>
          <p14:tracePt t="38007" x="11390313" y="4154488"/>
          <p14:tracePt t="38012" x="11390313" y="4167188"/>
          <p14:tracePt t="38017" x="11403013" y="4179888"/>
          <p14:tracePt t="38019" x="11415713" y="4179888"/>
          <p14:tracePt t="38023" x="11415713" y="4192588"/>
          <p14:tracePt t="38035" x="11415713" y="4217988"/>
          <p14:tracePt t="38040" x="11415713" y="4230688"/>
          <p14:tracePt t="38046" x="11415713" y="4254500"/>
          <p14:tracePt t="38053" x="11415713" y="4279900"/>
          <p14:tracePt t="38057" x="11403013" y="4292600"/>
          <p14:tracePt t="38062" x="11403013" y="4305300"/>
          <p14:tracePt t="38067" x="11377613" y="4330700"/>
          <p14:tracePt t="38070" x="11377613" y="4354513"/>
          <p14:tracePt t="38074" x="11366500" y="4367213"/>
          <p14:tracePt t="38078" x="11353800" y="4379913"/>
          <p14:tracePt t="38083" x="11328400" y="4405313"/>
          <p14:tracePt t="38092" x="11290300" y="4430713"/>
          <p14:tracePt t="38096" x="11266488" y="4454525"/>
          <p14:tracePt t="38101" x="11241088" y="4454525"/>
          <p14:tracePt t="38103" x="11215688" y="4479925"/>
          <p14:tracePt t="38107" x="11190288" y="4492625"/>
          <p14:tracePt t="38112" x="11153775" y="4505325"/>
          <p14:tracePt t="38117" x="11115675" y="4518025"/>
          <p14:tracePt t="38120" x="11077575" y="4530725"/>
          <p14:tracePt t="38123" x="11041063" y="4530725"/>
          <p14:tracePt t="38128" x="11002963" y="4543425"/>
          <p14:tracePt t="38132" x="10964863" y="4567238"/>
          <p14:tracePt t="38136" x="10928350" y="4567238"/>
          <p14:tracePt t="38139" x="10877550" y="4579938"/>
          <p14:tracePt t="38144" x="10839450" y="4579938"/>
          <p14:tracePt t="38148" x="10802938" y="4579938"/>
          <p14:tracePt t="38153" x="10777538" y="4592638"/>
          <p14:tracePt t="38158" x="10739438" y="4592638"/>
          <p14:tracePt t="38162" x="10702925" y="4592638"/>
          <p14:tracePt t="38167" x="10664825" y="4592638"/>
          <p14:tracePt t="38171" x="10626725" y="4592638"/>
          <p14:tracePt t="38174" x="10590213" y="4592638"/>
          <p14:tracePt t="38178" x="10552113" y="4592638"/>
          <p14:tracePt t="38184" x="10514013" y="4592638"/>
          <p14:tracePt t="38186" x="10477500" y="4592638"/>
          <p14:tracePt t="38189" x="10439400" y="4592638"/>
          <p14:tracePt t="38193" x="10414000" y="4592638"/>
          <p14:tracePt t="38199" x="10377488" y="4592638"/>
          <p14:tracePt t="38202" x="10339388" y="4592638"/>
          <p14:tracePt t="38206" x="10301288" y="4592638"/>
          <p14:tracePt t="38210" x="10264775" y="4592638"/>
          <p14:tracePt t="38217" x="10226675" y="4579938"/>
          <p14:tracePt t="38219" x="10188575" y="4579938"/>
          <p14:tracePt t="38223" x="10152063" y="4567238"/>
          <p14:tracePt t="38228" x="10113963" y="4554538"/>
          <p14:tracePt t="38232" x="10075863" y="4554538"/>
          <p14:tracePt t="38235" x="10052050" y="4554538"/>
          <p14:tracePt t="38240" x="10026650" y="4530725"/>
          <p14:tracePt t="38244" x="9988550" y="4518025"/>
          <p14:tracePt t="38249" x="9963150" y="4518025"/>
          <p14:tracePt t="38253" x="9952038" y="4505325"/>
          <p14:tracePt t="38255" x="9939338" y="4505325"/>
          <p14:tracePt t="38260" x="9913938" y="4492625"/>
          <p14:tracePt t="38264" x="9901238" y="4479925"/>
          <p14:tracePt t="38267" x="9888538" y="4467225"/>
          <p14:tracePt t="38272" x="9852025" y="4454525"/>
          <p14:tracePt t="38277" x="9852025" y="4443413"/>
          <p14:tracePt t="38281" x="9839325" y="4443413"/>
          <p14:tracePt t="38294" x="9813925" y="4443413"/>
          <p14:tracePt t="38297" x="9813925" y="4430713"/>
          <p14:tracePt t="38306" x="9788525" y="4418013"/>
          <p14:tracePt t="38310" x="9788525" y="4405313"/>
          <p14:tracePt t="38318" x="9775825" y="4392613"/>
          <p14:tracePt t="38326" x="9775825" y="4379913"/>
          <p14:tracePt t="38330" x="9775825" y="4367213"/>
          <p14:tracePt t="38335" x="9775825" y="4354513"/>
          <p14:tracePt t="38343" x="9775825" y="4330700"/>
          <p14:tracePt t="38352" x="9775825" y="4318000"/>
          <p14:tracePt t="38355" x="9775825" y="4292600"/>
          <p14:tracePt t="38360" x="9775825" y="4279900"/>
          <p14:tracePt t="38364" x="9775825" y="4267200"/>
          <p14:tracePt t="38368" x="9775825" y="4254500"/>
          <p14:tracePt t="38372" x="9775825" y="4230688"/>
          <p14:tracePt t="38375" x="9775825" y="4205288"/>
          <p14:tracePt t="38381" x="9775825" y="4192588"/>
          <p14:tracePt t="38384" x="9775825" y="4179888"/>
          <p14:tracePt t="38387" x="9801225" y="4141788"/>
          <p14:tracePt t="38391" x="9826625" y="4117975"/>
          <p14:tracePt t="38396" x="9839325" y="4105275"/>
          <p14:tracePt t="38403" x="9863138" y="4079875"/>
          <p14:tracePt t="38406" x="9901238" y="4067175"/>
          <p14:tracePt t="38409" x="9939338" y="4029075"/>
          <p14:tracePt t="38416" x="9975850" y="4017963"/>
          <p14:tracePt t="38421" x="10064750" y="3967163"/>
          <p14:tracePt t="38425" x="10113963" y="3941763"/>
          <p14:tracePt t="38436" x="10213975" y="3905250"/>
          <p14:tracePt t="38444" x="10277475" y="3892550"/>
          <p14:tracePt t="38447" x="10339388" y="3879850"/>
          <p14:tracePt t="38454" x="10477500" y="3867150"/>
          <p14:tracePt t="38458" x="10539413" y="3867150"/>
          <p14:tracePt t="38465" x="10614025" y="3867150"/>
          <p14:tracePt t="38469" x="10690225" y="3867150"/>
          <p14:tracePt t="38471" x="10764838" y="3867150"/>
          <p14:tracePt t="38476" x="10828338" y="3867150"/>
          <p14:tracePt t="38481" x="10902950" y="3867150"/>
          <p14:tracePt t="38485" x="10964863" y="3867150"/>
          <p14:tracePt t="38487" x="11015663" y="3867150"/>
          <p14:tracePt t="38492" x="11064875" y="3867150"/>
          <p14:tracePt t="38500" x="11128375" y="3867150"/>
          <p14:tracePt t="38501" x="11164888" y="3879850"/>
          <p14:tracePt t="38503" x="11202988" y="3905250"/>
          <p14:tracePt t="38507" x="11228388" y="3905250"/>
          <p14:tracePt t="38512" x="11241088" y="3929063"/>
          <p14:tracePt t="38517" x="11253788" y="3929063"/>
          <p14:tracePt t="38519" x="11266488" y="3941763"/>
          <p14:tracePt t="38526" x="11266488" y="3954463"/>
          <p14:tracePt t="38530" x="11277600" y="3979863"/>
          <p14:tracePt t="38534" x="11290300" y="3979863"/>
          <p14:tracePt t="38537" x="11290300" y="3992563"/>
          <p14:tracePt t="38542" x="11290300" y="4017963"/>
          <p14:tracePt t="38550" x="11290300" y="4029075"/>
          <p14:tracePt t="38553" x="11290300" y="4067175"/>
          <p14:tracePt t="38558" x="11290300" y="4105275"/>
          <p14:tracePt t="38562" x="11266488" y="4117975"/>
          <p14:tracePt t="38567" x="11266488" y="4141788"/>
          <p14:tracePt t="38570" x="11241088" y="4167188"/>
          <p14:tracePt t="38574" x="11202988" y="4217988"/>
          <p14:tracePt t="38577" x="11177588" y="4241800"/>
          <p14:tracePt t="38583" x="11141075" y="4292600"/>
          <p14:tracePt t="38588" x="11090275" y="4318000"/>
          <p14:tracePt t="38592" x="11052175" y="4354513"/>
          <p14:tracePt t="38596" x="10990263" y="4392613"/>
          <p14:tracePt t="38600" x="10952163" y="4418013"/>
          <p14:tracePt t="38603" x="10890250" y="4454525"/>
          <p14:tracePt t="38607" x="10864850" y="4467225"/>
          <p14:tracePt t="38612" x="10815638" y="4479925"/>
          <p14:tracePt t="38616" x="10752138" y="4492625"/>
          <p14:tracePt t="38621" x="10690225" y="4518025"/>
          <p14:tracePt t="38623" x="10614025" y="4530725"/>
          <p14:tracePt t="38628" x="10539413" y="4543425"/>
          <p14:tracePt t="38632" x="10464800" y="4554538"/>
          <p14:tracePt t="38636" x="10377488" y="4554538"/>
          <p14:tracePt t="38639" x="10288588" y="4567238"/>
          <p14:tracePt t="38643" x="10201275" y="4567238"/>
          <p14:tracePt t="38650" x="10101263" y="4567238"/>
          <p14:tracePt t="38654" x="10001250" y="4567238"/>
          <p14:tracePt t="38657" x="9901238" y="4567238"/>
          <p14:tracePt t="38662" x="9801225" y="4567238"/>
          <p14:tracePt t="38666" x="9713913" y="4567238"/>
          <p14:tracePt t="38669" x="9613900" y="4554538"/>
          <p14:tracePt t="38673" x="9525000" y="4530725"/>
          <p14:tracePt t="38678" x="9437688" y="4505325"/>
          <p14:tracePt t="38682" x="9350375" y="4479925"/>
          <p14:tracePt t="38686" x="9275763" y="4454525"/>
          <p14:tracePt t="38689" x="9224963" y="4430713"/>
          <p14:tracePt t="38693" x="9163050" y="4418013"/>
          <p14:tracePt t="38697" x="9124950" y="4379913"/>
          <p14:tracePt t="38703" x="9112250" y="4379913"/>
          <p14:tracePt t="38705" x="9088438" y="4367213"/>
          <p14:tracePt t="38712" x="9088438" y="4354513"/>
          <p14:tracePt t="38717" x="9075738" y="4341813"/>
          <p14:tracePt t="38729" x="9075738" y="4330700"/>
          <p14:tracePt t="38732" x="9075738" y="4318000"/>
          <p14:tracePt t="38735" x="9075738" y="4305300"/>
          <p14:tracePt t="38763" x="9150350" y="4154488"/>
          <p14:tracePt t="38766" x="9175750" y="4117975"/>
          <p14:tracePt t="38769" x="9224963" y="4079875"/>
          <p14:tracePt t="38778" x="9301163" y="4029075"/>
          <p14:tracePt t="38782" x="9324975" y="4017963"/>
          <p14:tracePt t="38785" x="9363075" y="4005263"/>
          <p14:tracePt t="38790" x="9413875" y="3979863"/>
          <p14:tracePt t="38797" x="9488488" y="3954463"/>
          <p14:tracePt t="38801" x="9537700" y="3954463"/>
          <p14:tracePt t="38806" x="9575800" y="3954463"/>
          <p14:tracePt t="38809" x="9613900" y="3954463"/>
          <p14:tracePt t="38816" x="9650413" y="3954463"/>
          <p14:tracePt t="38819" x="9688513" y="3954463"/>
          <p14:tracePt t="38822" x="9726613" y="3954463"/>
          <p14:tracePt t="38826" x="9763125" y="3954463"/>
          <p14:tracePt t="38830" x="9775825" y="3954463"/>
          <p14:tracePt t="38836" x="9813925" y="3967163"/>
          <p14:tracePt t="38840" x="9839325" y="3967163"/>
          <p14:tracePt t="38844" x="9852025" y="3992563"/>
          <p14:tracePt t="38848" x="9863138" y="3992563"/>
          <p14:tracePt t="38851" x="9863138" y="4005263"/>
          <p14:tracePt t="38856" x="9875838" y="4017963"/>
          <p14:tracePt t="38860" x="9888538" y="4017963"/>
          <p14:tracePt t="38869" x="9888538" y="4029075"/>
          <p14:tracePt t="38873" x="9888538" y="4041775"/>
          <p14:tracePt t="38876" x="9888538" y="4054475"/>
          <p14:tracePt t="38885" x="9888538" y="4079875"/>
          <p14:tracePt t="38887" x="9888538" y="4092575"/>
          <p14:tracePt t="38903" x="9901238" y="4105275"/>
          <p14:tracePt t="38906" x="9901238" y="4117975"/>
          <p14:tracePt t="38910" x="9901238" y="4129088"/>
          <p14:tracePt t="38919" x="9913938" y="4129088"/>
          <p14:tracePt t="39417" x="9913938" y="4117975"/>
          <p14:tracePt t="39536" x="9913938" y="4105275"/>
          <p14:tracePt t="39540" x="9913938" y="4092575"/>
          <p14:tracePt t="39616" x="9913938" y="4079875"/>
          <p14:tracePt t="40259" x="9913938" y="4067175"/>
          <p14:tracePt t="41077" x="9913938" y="4054475"/>
          <p14:tracePt t="41083" x="9913938" y="4041775"/>
          <p14:tracePt t="41111" x="9901238" y="4029075"/>
          <p14:tracePt t="41182" x="9913938" y="3992563"/>
          <p14:tracePt t="41187" x="9926638" y="3992563"/>
          <p14:tracePt t="41190" x="9952038" y="3979863"/>
          <p14:tracePt t="41194" x="9988550" y="3967163"/>
          <p14:tracePt t="41197" x="10013950" y="3954463"/>
          <p14:tracePt t="41202" x="10052050" y="3929063"/>
          <p14:tracePt t="41205" x="10088563" y="3916363"/>
          <p14:tracePt t="41209" x="10139363" y="3892550"/>
          <p14:tracePt t="41214" x="10201275" y="3854450"/>
          <p14:tracePt t="41218" x="10264775" y="3816350"/>
          <p14:tracePt t="41222" x="10313988" y="3803650"/>
          <p14:tracePt t="41226" x="10390188" y="3779838"/>
          <p14:tracePt t="41232" x="10439400" y="3754438"/>
          <p14:tracePt t="41236" x="10514013" y="3716338"/>
          <p14:tracePt t="41240" x="10577513" y="3692525"/>
          <p14:tracePt t="41244" x="10639425" y="3654425"/>
          <p14:tracePt t="41247" x="10702925" y="3629025"/>
          <p14:tracePt t="41251" x="10764838" y="3616325"/>
          <p14:tracePt t="41256" x="10815638" y="3590925"/>
          <p14:tracePt t="41260" x="10890250" y="3567113"/>
          <p14:tracePt t="41265" x="10964863" y="3541713"/>
          <p14:tracePt t="41271" x="11041063" y="3516313"/>
          <p14:tracePt t="41273" x="11102975" y="3490913"/>
          <p14:tracePt t="41275" x="11177588" y="3467100"/>
          <p14:tracePt t="41280" x="11253788" y="3441700"/>
          <p14:tracePt t="41284" x="11303000" y="3416300"/>
          <p14:tracePt t="41288" x="11377613" y="3416300"/>
          <p14:tracePt t="41292" x="11453813" y="3390900"/>
          <p14:tracePt t="41296" x="11515725" y="3378200"/>
          <p14:tracePt t="41301" x="11591925" y="3367088"/>
          <p14:tracePt t="41306" x="11641138" y="3354388"/>
          <p14:tracePt t="41309" x="11703050" y="3341688"/>
          <p14:tracePt t="41314" x="11766550" y="3328988"/>
          <p14:tracePt t="41319" x="11841163" y="3316288"/>
          <p14:tracePt t="41322" x="11917363" y="3303588"/>
          <p14:tracePt t="41325" x="11991975" y="3303588"/>
          <p14:tracePt t="41330" x="12066588" y="3290888"/>
          <p14:tracePt t="41334" x="12153900" y="3278188"/>
          <p14:tracePt t="41920" x="12004675" y="3779838"/>
          <p14:tracePt t="41923" x="11815763" y="3803650"/>
          <p14:tracePt t="41929" x="11666538" y="3816350"/>
          <p14:tracePt t="41933" x="11490325" y="3829050"/>
          <p14:tracePt t="41935" x="11277600" y="3841750"/>
          <p14:tracePt t="41940" x="11090275" y="3854450"/>
          <p14:tracePt t="41945" x="10915650" y="3854450"/>
          <p14:tracePt t="41949" x="10726738" y="3854450"/>
          <p14:tracePt t="41953" x="10552113" y="3854450"/>
          <p14:tracePt t="41956" x="10364788" y="3854450"/>
          <p14:tracePt t="41961" x="10188575" y="3854450"/>
          <p14:tracePt t="41966" x="10001250" y="3879850"/>
          <p14:tracePt t="41968" x="9813925" y="3892550"/>
          <p14:tracePt t="41974" x="9650413" y="3929063"/>
          <p14:tracePt t="41978" x="9475788" y="3954463"/>
          <p14:tracePt t="41983" x="9324975" y="3967163"/>
          <p14:tracePt t="41986" x="9175750" y="4005263"/>
          <p14:tracePt t="41990" x="9012238" y="4041775"/>
          <p14:tracePt t="41994" x="8863013" y="4067175"/>
          <p14:tracePt t="41998" x="8699500" y="4092575"/>
          <p14:tracePt t="42001" x="8548688" y="4129088"/>
          <p14:tracePt t="42006" x="8435975" y="4179888"/>
          <p14:tracePt t="42010" x="8312150" y="4205288"/>
          <p14:tracePt t="42015" x="8186738" y="4230688"/>
          <p14:tracePt t="42020" x="8086725" y="4254500"/>
          <p14:tracePt t="42021" x="7974013" y="4279900"/>
          <p14:tracePt t="42025" x="7886700" y="4305300"/>
          <p14:tracePt t="42031" x="7773988" y="4330700"/>
          <p14:tracePt t="42035" x="7673975" y="4354513"/>
          <p14:tracePt t="42040" x="7585075" y="4367213"/>
          <p14:tracePt t="42044" x="7497763" y="4392613"/>
          <p14:tracePt t="42050" x="7410450" y="4418013"/>
          <p14:tracePt t="42056" x="7246938" y="4467225"/>
          <p14:tracePt t="42059" x="7172325" y="4492625"/>
          <p14:tracePt t="42064" x="7110413" y="4518025"/>
          <p14:tracePt t="42068" x="7034213" y="4530725"/>
          <p14:tracePt t="42073" x="6985000" y="4554538"/>
          <p14:tracePt t="42076" x="6910388" y="4579938"/>
          <p14:tracePt t="42080" x="6846888" y="4579938"/>
          <p14:tracePt t="42084" x="6797675" y="4605338"/>
          <p14:tracePt t="42088" x="6734175" y="4630738"/>
          <p14:tracePt t="42092" x="6696075" y="4656138"/>
          <p14:tracePt t="42097" x="6659563" y="4667250"/>
          <p14:tracePt t="42101" x="6621463" y="4679950"/>
          <p14:tracePt t="42105" x="6596063" y="4692650"/>
          <p14:tracePt t="42110" x="6559550" y="4705350"/>
          <p14:tracePt t="42113" x="6534150" y="4705350"/>
          <p14:tracePt t="42117" x="6496050" y="4730750"/>
          <p14:tracePt t="42121" x="6472238" y="4743450"/>
          <p14:tracePt t="42126" x="6446838" y="4756150"/>
          <p14:tracePt t="42130" x="6396038" y="4768850"/>
          <p14:tracePt t="42135" x="6370638" y="4779963"/>
          <p14:tracePt t="42137" x="6334125" y="4805363"/>
          <p14:tracePt t="42142" x="6308725" y="4830763"/>
          <p14:tracePt t="42147" x="6270625" y="4830763"/>
          <p14:tracePt t="42152" x="6221413" y="4856163"/>
          <p14:tracePt t="42154" x="6196013" y="4868863"/>
          <p14:tracePt t="42160" x="6157913" y="4879975"/>
          <p14:tracePt t="42163" x="6121400" y="4892675"/>
          <p14:tracePt t="42168" x="6083300" y="4918075"/>
          <p14:tracePt t="42172" x="6045200" y="4918075"/>
          <p14:tracePt t="42175" x="6021388" y="4930775"/>
          <p14:tracePt t="42180" x="5983288" y="4943475"/>
          <p14:tracePt t="42185" x="5945188" y="4956175"/>
          <p14:tracePt t="42188" x="5908675" y="4956175"/>
          <p14:tracePt t="42192" x="5883275" y="4968875"/>
          <p14:tracePt t="42196" x="5845175" y="4981575"/>
          <p14:tracePt t="42202" x="5821363" y="4992688"/>
          <p14:tracePt t="42203" x="5770563" y="4992688"/>
          <p14:tracePt t="42207" x="5732463" y="5005388"/>
          <p14:tracePt t="42214" x="5708650" y="5030788"/>
          <p14:tracePt t="42216" x="5683250" y="5030788"/>
          <p14:tracePt t="42221" x="5645150" y="5056188"/>
          <p14:tracePt t="42226" x="5607050" y="5068888"/>
          <p14:tracePt t="42231" x="5570538" y="5081588"/>
          <p14:tracePt t="42234" x="5545138" y="5081588"/>
          <p14:tracePt t="42238" x="5519738" y="5092700"/>
          <p14:tracePt t="42241" x="5507038" y="5105400"/>
          <p14:tracePt t="42248" x="5470525" y="5105400"/>
          <p14:tracePt t="42252" x="5419725" y="5143500"/>
          <p14:tracePt t="42254" x="5383213" y="5156200"/>
          <p14:tracePt t="42258" x="5345113" y="5181600"/>
          <p14:tracePt t="42264" x="5319713" y="5181600"/>
          <p14:tracePt t="42267" x="5281613" y="5218113"/>
          <p14:tracePt t="42270" x="5245100" y="5230813"/>
          <p14:tracePt t="42274" x="5219700" y="5256213"/>
          <p14:tracePt t="42279" x="5181600" y="5268913"/>
          <p14:tracePt t="42284" x="5132388" y="5294313"/>
          <p14:tracePt t="42287" x="5094288" y="5318125"/>
          <p14:tracePt t="42292" x="5057775" y="5318125"/>
          <p14:tracePt t="42297" x="5032375" y="5330825"/>
          <p14:tracePt t="42301" x="4994275" y="5343525"/>
          <p14:tracePt t="42303" x="4956175" y="5356225"/>
          <p14:tracePt t="42307" x="4919663" y="5368925"/>
          <p14:tracePt t="42312" x="4894263" y="5368925"/>
          <p14:tracePt t="42317" x="4868863" y="5381625"/>
          <p14:tracePt t="42319" x="4843463" y="5394325"/>
          <p14:tracePt t="42324" x="4819650" y="5394325"/>
          <p14:tracePt t="42328" x="4781550" y="5407025"/>
          <p14:tracePt t="42341" x="4756150" y="5418138"/>
          <p14:tracePt t="42346" x="4743450" y="5418138"/>
          <p14:tracePt t="42353" x="4732338" y="5430838"/>
          <p14:tracePt t="42357" x="4719638" y="5430838"/>
          <p14:tracePt t="42363" x="4706938" y="5430838"/>
          <p14:tracePt t="42366" x="4694238" y="5430838"/>
          <p14:tracePt t="42374" x="4681538" y="5430838"/>
          <p14:tracePt t="42379" x="4668838" y="5443538"/>
          <p14:tracePt t="42382" x="4643438" y="5443538"/>
          <p14:tracePt t="42385" x="4643438" y="5456238"/>
          <p14:tracePt t="42390" x="4630738" y="5456238"/>
          <p14:tracePt t="42394" x="4606925" y="5456238"/>
          <p14:tracePt t="42399" x="4606925" y="5468938"/>
          <p14:tracePt t="42402" x="4594225" y="5468938"/>
          <p14:tracePt t="42407" x="4568825" y="5468938"/>
          <p14:tracePt t="42413" x="4543425" y="5481638"/>
          <p14:tracePt t="42417" x="4530725" y="5494338"/>
          <p14:tracePt t="42419" x="4506913" y="5494338"/>
          <p14:tracePt t="42424" x="4481513" y="5507038"/>
          <p14:tracePt t="42428" x="4468813" y="5507038"/>
          <p14:tracePt t="42432" x="4456113" y="5507038"/>
          <p14:tracePt t="42436" x="4430713" y="5507038"/>
          <p14:tracePt t="42440" x="4418013" y="5507038"/>
          <p14:tracePt t="42444" x="4406900" y="5507038"/>
          <p14:tracePt t="42448" x="4394200" y="5507038"/>
          <p14:tracePt t="42451" x="4368800" y="5507038"/>
          <p14:tracePt t="42456" x="4343400" y="5507038"/>
          <p14:tracePt t="42459" x="4330700" y="5518150"/>
          <p14:tracePt t="42466" x="4318000" y="5518150"/>
          <p14:tracePt t="42469" x="4281488" y="5518150"/>
          <p14:tracePt t="42474" x="4243388" y="5518150"/>
          <p14:tracePt t="42478" x="4217988" y="5518150"/>
          <p14:tracePt t="42482" x="4181475" y="5518150"/>
          <p14:tracePt t="42485" x="4156075" y="5530850"/>
          <p14:tracePt t="42489" x="4117975" y="5530850"/>
          <p14:tracePt t="42494" x="4081463" y="5530850"/>
          <p14:tracePt t="42498" x="4056063" y="5530850"/>
          <p14:tracePt t="42505" x="3992563" y="5530850"/>
          <p14:tracePt t="42513" x="3917950" y="5530850"/>
          <p14:tracePt t="42518" x="3879850" y="5530850"/>
          <p14:tracePt t="42522" x="3830638" y="5530850"/>
          <p14:tracePt t="42525" x="3779838" y="5530850"/>
          <p14:tracePt t="42534" x="3756025" y="5530850"/>
          <p14:tracePt t="42536" x="3717925" y="5530850"/>
          <p14:tracePt t="42540" x="3679825" y="5530850"/>
          <p14:tracePt t="42544" x="3630613" y="5530850"/>
          <p14:tracePt t="42547" x="3579813" y="5530850"/>
          <p14:tracePt t="42551" x="3541713" y="5530850"/>
          <p14:tracePt t="42556" x="3505200" y="5530850"/>
          <p14:tracePt t="42559" x="3467100" y="5530850"/>
          <p14:tracePt t="42564" x="3429000" y="5530850"/>
          <p14:tracePt t="42568" x="3392488" y="5530850"/>
          <p14:tracePt t="42572" x="3354388" y="5530850"/>
          <p14:tracePt t="42576" x="3317875" y="5530850"/>
          <p14:tracePt t="42581" x="3279775" y="5518150"/>
          <p14:tracePt t="42584" x="3241675" y="5518150"/>
          <p14:tracePt t="42587" x="3205163" y="5507038"/>
          <p14:tracePt t="42594" x="3167063" y="5507038"/>
          <p14:tracePt t="42601" x="3141663" y="5494338"/>
          <p14:tracePt t="42606" x="3116263" y="5481638"/>
          <p14:tracePt t="42610" x="3103563" y="5481638"/>
          <p14:tracePt t="42614" x="3092450" y="5481638"/>
          <p14:tracePt t="42617" x="3079750" y="5481638"/>
          <p14:tracePt t="42631" x="3067050" y="5468938"/>
          <p14:tracePt t="42662" x="3067050" y="5456238"/>
          <p14:tracePt t="42666" x="3067050" y="5443538"/>
          <p14:tracePt t="42674" x="3067050" y="5430838"/>
          <p14:tracePt t="42682" x="3067050" y="5418138"/>
          <p14:tracePt t="42684" x="3079750" y="5407025"/>
          <p14:tracePt t="42689" x="3092450" y="5381625"/>
          <p14:tracePt t="42692" x="3103563" y="5368925"/>
          <p14:tracePt t="42697" x="3141663" y="5343525"/>
          <p14:tracePt t="42701" x="3154363" y="5330825"/>
          <p14:tracePt t="42703" x="3192463" y="5305425"/>
          <p14:tracePt t="42708" x="3241675" y="5268913"/>
          <p14:tracePt t="42713" x="3279775" y="5256213"/>
          <p14:tracePt t="42717" x="3328988" y="5205413"/>
          <p14:tracePt t="42720" x="3367088" y="5194300"/>
          <p14:tracePt t="42723" x="3405188" y="5156200"/>
          <p14:tracePt t="42728" x="3454400" y="5130800"/>
          <p14:tracePt t="42732" x="3479800" y="5118100"/>
          <p14:tracePt t="42735" x="3517900" y="5118100"/>
          <p14:tracePt t="42741" x="3554413" y="5092700"/>
          <p14:tracePt t="42747" x="3605213" y="5081588"/>
          <p14:tracePt t="42752" x="3667125" y="5068888"/>
          <p14:tracePt t="42754" x="3717925" y="5056188"/>
          <p14:tracePt t="42757" x="3792538" y="5056188"/>
          <p14:tracePt t="42762" x="3856038" y="5043488"/>
          <p14:tracePt t="42765" x="3905250" y="5043488"/>
          <p14:tracePt t="42769" x="3979863" y="5043488"/>
          <p14:tracePt t="42773" x="4030663" y="5043488"/>
          <p14:tracePt t="42778" x="4092575" y="5043488"/>
          <p14:tracePt t="42782" x="4168775" y="5043488"/>
          <p14:tracePt t="42786" x="4217988" y="5043488"/>
          <p14:tracePt t="42789" x="4268788" y="5043488"/>
          <p14:tracePt t="42794" x="4318000" y="5043488"/>
          <p14:tracePt t="42797" x="4381500" y="5043488"/>
          <p14:tracePt t="42803" x="4456113" y="5043488"/>
          <p14:tracePt t="42808" x="4506913" y="5043488"/>
          <p14:tracePt t="42812" x="4556125" y="5043488"/>
          <p14:tracePt t="42816" x="4630738" y="5043488"/>
          <p14:tracePt t="42819" x="4694238" y="5043488"/>
          <p14:tracePt t="42823" x="4768850" y="5043488"/>
          <p14:tracePt t="42828" x="4843463" y="5043488"/>
          <p14:tracePt t="42833" x="4932363" y="5043488"/>
          <p14:tracePt t="42835" x="5006975" y="5056188"/>
          <p14:tracePt t="42840" x="5094288" y="5068888"/>
          <p14:tracePt t="42843" x="5170488" y="5081588"/>
          <p14:tracePt t="42849" x="5245100" y="5092700"/>
          <p14:tracePt t="42851" x="5332413" y="5105400"/>
          <p14:tracePt t="42856" x="5407025" y="5118100"/>
          <p14:tracePt t="42859" x="5470525" y="5130800"/>
          <p14:tracePt t="42867" x="5545138" y="5143500"/>
          <p14:tracePt t="42870" x="5607050" y="5156200"/>
          <p14:tracePt t="42873" x="5670550" y="5168900"/>
          <p14:tracePt t="42878" x="5708650" y="5181600"/>
          <p14:tracePt t="42882" x="5757863" y="5194300"/>
          <p14:tracePt t="42899" x="5921375" y="5256213"/>
          <p14:tracePt t="42903" x="5957888" y="5268913"/>
          <p14:tracePt t="42906" x="5995988" y="5281613"/>
          <p14:tracePt t="42910" x="6034088" y="5294313"/>
          <p14:tracePt t="42913" x="6057900" y="5294313"/>
          <p14:tracePt t="42921" x="6083300" y="5318125"/>
          <p14:tracePt t="42928" x="6108700" y="5318125"/>
          <p14:tracePt t="42935" x="6121400" y="5330825"/>
          <p14:tracePt t="42940" x="6134100" y="5330825"/>
          <p14:tracePt t="42944" x="6146800" y="5343525"/>
          <p14:tracePt t="42947" x="6157913" y="5356225"/>
          <p14:tracePt t="42959" x="6170613" y="5368925"/>
          <p14:tracePt t="42966" x="6183313" y="5368925"/>
          <p14:tracePt t="42969" x="6183313" y="5381625"/>
          <p14:tracePt t="42975" x="6183313" y="5394325"/>
          <p14:tracePt t="42980" x="6183313" y="5407025"/>
          <p14:tracePt t="42984" x="6183313" y="5418138"/>
          <p14:tracePt t="42990" x="6183313" y="5430838"/>
          <p14:tracePt t="42994" x="6183313" y="5456238"/>
          <p14:tracePt t="43001" x="6183313" y="5468938"/>
          <p14:tracePt t="43005" x="6183313" y="5481638"/>
          <p14:tracePt t="43010" x="6183313" y="5494338"/>
          <p14:tracePt t="43013" x="6183313" y="5507038"/>
          <p14:tracePt t="43017" x="6183313" y="5518150"/>
          <p14:tracePt t="43022" x="6183313" y="5530850"/>
          <p14:tracePt t="43026" x="6183313" y="5543550"/>
          <p14:tracePt t="43032" x="6183313" y="5556250"/>
          <p14:tracePt t="43034" x="6183313" y="5568950"/>
          <p14:tracePt t="43039" x="6183313" y="5581650"/>
          <p14:tracePt t="43047" x="6183313" y="5607050"/>
          <p14:tracePt t="43051" x="6183313" y="5619750"/>
          <p14:tracePt t="43056" x="6170613" y="5630863"/>
          <p14:tracePt t="43060" x="6170613" y="5656263"/>
          <p14:tracePt t="43067" x="6157913" y="5668963"/>
          <p14:tracePt t="43071" x="6157913" y="5681663"/>
          <p14:tracePt t="43075" x="6157913" y="5694363"/>
          <p14:tracePt t="43081" x="6146800" y="5719763"/>
          <p14:tracePt t="43084" x="6134100" y="5719763"/>
          <p14:tracePt t="43092" x="6134100" y="5732463"/>
          <p14:tracePt t="43096" x="6121400" y="5743575"/>
          <p14:tracePt t="43100" x="6108700" y="5756275"/>
          <p14:tracePt t="43104" x="6083300" y="5768975"/>
          <p14:tracePt t="43108" x="6070600" y="5768975"/>
          <p14:tracePt t="43114" x="6045200" y="5781675"/>
          <p14:tracePt t="43119" x="6021388" y="5781675"/>
          <p14:tracePt t="43122" x="5983288" y="5781675"/>
          <p14:tracePt t="43126" x="5957888" y="5807075"/>
          <p14:tracePt t="43130" x="5921375" y="5819775"/>
          <p14:tracePt t="43134" x="5883275" y="5819775"/>
          <p14:tracePt t="43138" x="5857875" y="5819775"/>
          <p14:tracePt t="43142" x="5821363" y="5832475"/>
          <p14:tracePt t="43146" x="5770563" y="5832475"/>
          <p14:tracePt t="43151" x="5719763" y="5843588"/>
          <p14:tracePt t="43154" x="5670550" y="5843588"/>
          <p14:tracePt t="43158" x="5632450" y="5856288"/>
          <p14:tracePt t="43163" x="5583238" y="5856288"/>
          <p14:tracePt t="43168" x="5532438" y="5856288"/>
          <p14:tracePt t="43170" x="5483225" y="5856288"/>
          <p14:tracePt t="43176" x="5445125" y="5856288"/>
          <p14:tracePt t="43180" x="5419725" y="5856288"/>
          <p14:tracePt t="43184" x="5383213" y="5856288"/>
          <p14:tracePt t="43187" x="5345113" y="5856288"/>
          <p14:tracePt t="43192" x="5294313" y="5856288"/>
          <p14:tracePt t="43197" x="5245100" y="5856288"/>
          <p14:tracePt t="43201" x="5194300" y="5856288"/>
          <p14:tracePt t="43203" x="5157788" y="5856288"/>
          <p14:tracePt t="43208" x="5119688" y="5856288"/>
          <p14:tracePt t="43213" x="5045075" y="5856288"/>
          <p14:tracePt t="43217" x="4981575" y="5856288"/>
          <p14:tracePt t="43221" x="4919663" y="5856288"/>
          <p14:tracePt t="43224" x="4832350" y="5856288"/>
          <p14:tracePt t="43229" x="4732338" y="5856288"/>
          <p14:tracePt t="43233" x="4643438" y="5856288"/>
          <p14:tracePt t="43237" x="4556125" y="5856288"/>
          <p14:tracePt t="43242" x="4481513" y="5856288"/>
          <p14:tracePt t="43246" x="4394200" y="5856288"/>
          <p14:tracePt t="43251" x="4305300" y="5856288"/>
          <p14:tracePt t="43254" x="4230688" y="5856288"/>
          <p14:tracePt t="43258" x="4143375" y="5856288"/>
          <p14:tracePt t="43263" x="4043363" y="5856288"/>
          <p14:tracePt t="43268" x="3956050" y="5856288"/>
          <p14:tracePt t="43270" x="3879850" y="5856288"/>
          <p14:tracePt t="43274" x="3817938" y="5856288"/>
          <p14:tracePt t="43278" x="3743325" y="5843588"/>
          <p14:tracePt t="43282" x="3679825" y="5832475"/>
          <p14:tracePt t="43285" x="3605213" y="5819775"/>
          <p14:tracePt t="43290" x="3530600" y="5819775"/>
          <p14:tracePt t="43295" x="3454400" y="5807075"/>
          <p14:tracePt t="43301" x="3379788" y="5807075"/>
          <p14:tracePt t="43305" x="3305175" y="5794375"/>
          <p14:tracePt t="43308" x="3228975" y="5781675"/>
          <p14:tracePt t="43313" x="3141663" y="5768975"/>
          <p14:tracePt t="43317" x="3054350" y="5768975"/>
          <p14:tracePt t="43320" x="2992438" y="5756275"/>
          <p14:tracePt t="43324" x="2941638" y="5756275"/>
          <p14:tracePt t="43328" x="2867025" y="5743575"/>
          <p14:tracePt t="43332" x="2816225" y="5743575"/>
          <p14:tracePt t="43335" x="2767013" y="5743575"/>
          <p14:tracePt t="43340" x="2716213" y="5743575"/>
          <p14:tracePt t="43344" x="2667000" y="5743575"/>
          <p14:tracePt t="43347" x="2603500" y="5743575"/>
          <p14:tracePt t="43351" x="2554288" y="5743575"/>
          <p14:tracePt t="43356" x="2503488" y="5743575"/>
          <p14:tracePt t="43362" x="2452688" y="5743575"/>
          <p14:tracePt t="43369" x="2378075" y="5743575"/>
          <p14:tracePt t="43373" x="2339975" y="5743575"/>
          <p14:tracePt t="43377" x="2316163" y="5743575"/>
          <p14:tracePt t="43382" x="2303463" y="5743575"/>
          <p14:tracePt t="43386" x="2278063" y="5743575"/>
          <p14:tracePt t="43389" x="2265363" y="5743575"/>
          <p14:tracePt t="43397" x="2228850" y="5732463"/>
          <p14:tracePt t="43405" x="2216150" y="5732463"/>
          <p14:tracePt t="43409" x="2178050" y="5732463"/>
          <p14:tracePt t="43413" x="2178050" y="5719763"/>
          <p14:tracePt t="43418" x="2165350" y="5719763"/>
          <p14:tracePt t="43423" x="2152650" y="5719763"/>
          <p14:tracePt t="43428" x="2139950" y="5719763"/>
          <p14:tracePt t="43432" x="2127250" y="5707063"/>
          <p14:tracePt t="43435" x="2103438" y="5707063"/>
          <p14:tracePt t="43449" x="2078038" y="5681663"/>
          <p14:tracePt t="43452" x="2065338" y="5681663"/>
          <p14:tracePt t="43456" x="2039938" y="5668963"/>
          <p14:tracePt t="43459" x="2039938" y="5656263"/>
          <p14:tracePt t="43464" x="2014538" y="5643563"/>
          <p14:tracePt t="43472" x="1990725" y="5630863"/>
          <p14:tracePt t="43476" x="1978025" y="5630863"/>
          <p14:tracePt t="43481" x="1965325" y="5619750"/>
          <p14:tracePt t="43485" x="1952625" y="5619750"/>
          <p14:tracePt t="43494" x="1927225" y="5607050"/>
          <p14:tracePt t="43498" x="1927225" y="5594350"/>
          <p14:tracePt t="43501" x="1914525" y="5594350"/>
          <p14:tracePt t="43505" x="1903413" y="5581650"/>
          <p14:tracePt t="43511" x="1890713" y="5581650"/>
          <p14:tracePt t="43517" x="1878013" y="5568950"/>
          <p14:tracePt t="43522" x="1878013" y="5556250"/>
          <p14:tracePt t="43530" x="1865313" y="5556250"/>
          <p14:tracePt t="43534" x="1865313" y="5543550"/>
          <p14:tracePt t="43538" x="1852613" y="5530850"/>
          <p14:tracePt t="43547" x="1852613" y="5518150"/>
          <p14:tracePt t="43551" x="1839913" y="5507038"/>
          <p14:tracePt t="43556" x="1839913" y="5481638"/>
          <p14:tracePt t="43559" x="1839913" y="5468938"/>
          <p14:tracePt t="43563" x="1827213" y="5456238"/>
          <p14:tracePt t="43567" x="1827213" y="5430838"/>
          <p14:tracePt t="43571" x="1827213" y="5418138"/>
          <p14:tracePt t="43576" x="1827213" y="5394325"/>
          <p14:tracePt t="43580" x="1827213" y="5381625"/>
          <p14:tracePt t="43583" x="1827213" y="5368925"/>
          <p14:tracePt t="43588" x="1827213" y="5330825"/>
          <p14:tracePt t="43591" x="1827213" y="5294313"/>
          <p14:tracePt t="43596" x="1827213" y="5268913"/>
          <p14:tracePt t="43600" x="1827213" y="5243513"/>
          <p14:tracePt t="43604" x="1839913" y="5205413"/>
          <p14:tracePt t="43609" x="1890713" y="5156200"/>
          <p14:tracePt t="43614" x="1914525" y="5130800"/>
          <p14:tracePt t="43617" x="1952625" y="5105400"/>
          <p14:tracePt t="43621" x="1990725" y="5056188"/>
          <p14:tracePt t="43626" x="2039938" y="5005388"/>
          <p14:tracePt t="43630" x="2090738" y="4968875"/>
          <p14:tracePt t="43634" x="2127250" y="4918075"/>
          <p14:tracePt t="43638" x="2178050" y="4868863"/>
          <p14:tracePt t="43641" x="2203450" y="4856163"/>
          <p14:tracePt t="43646" x="2239963" y="4830763"/>
          <p14:tracePt t="43650" x="2303463" y="4792663"/>
          <p14:tracePt t="43654" x="2378075" y="4768850"/>
          <p14:tracePt t="43658" x="2452688" y="4743450"/>
          <p14:tracePt t="43662" x="2516188" y="4718050"/>
          <p14:tracePt t="43667" x="2590800" y="4705350"/>
          <p14:tracePt t="43672" x="2678113" y="4692650"/>
          <p14:tracePt t="43676" x="2767013" y="4679950"/>
          <p14:tracePt t="43681" x="2854325" y="4667250"/>
          <p14:tracePt t="43685" x="2928938" y="4667250"/>
          <p14:tracePt t="43687" x="3028950" y="4667250"/>
          <p14:tracePt t="43692" x="3128963" y="4667250"/>
          <p14:tracePt t="43699" x="3228975" y="4667250"/>
          <p14:tracePt t="43701" x="3328988" y="4667250"/>
          <p14:tracePt t="43704" x="3454400" y="4667250"/>
          <p14:tracePt t="43708" x="3567113" y="4679950"/>
          <p14:tracePt t="43712" x="3692525" y="4692650"/>
          <p14:tracePt t="43716" x="3830638" y="4718050"/>
          <p14:tracePt t="43719" x="3956050" y="4756150"/>
          <p14:tracePt t="43724" x="4117975" y="4779963"/>
          <p14:tracePt t="43728" x="4217988" y="4805363"/>
          <p14:tracePt t="43735" x="4305300" y="4818063"/>
          <p14:tracePt t="43737" x="4394200" y="4843463"/>
          <p14:tracePt t="43742" x="4494213" y="4879975"/>
          <p14:tracePt t="43746" x="4619625" y="4905375"/>
          <p14:tracePt t="43750" x="4732338" y="4930775"/>
          <p14:tracePt t="43753" x="4843463" y="4956175"/>
          <p14:tracePt t="43758" x="4919663" y="4968875"/>
          <p14:tracePt t="43762" x="5006975" y="4992688"/>
          <p14:tracePt t="43767" x="5081588" y="5018088"/>
          <p14:tracePt t="43769" x="5157788" y="5043488"/>
          <p14:tracePt t="43774" x="5207000" y="5056188"/>
          <p14:tracePt t="43778" x="5270500" y="5081588"/>
          <p14:tracePt t="43783" x="5307013" y="5092700"/>
          <p14:tracePt t="43787" x="5345113" y="5105400"/>
          <p14:tracePt t="43790" x="5383213" y="5118100"/>
          <p14:tracePt t="43796" x="5419725" y="5130800"/>
          <p14:tracePt t="43800" x="5419725" y="5143500"/>
          <p14:tracePt t="43803" x="5432425" y="5156200"/>
          <p14:tracePt t="43808" x="5432425" y="5168900"/>
          <p14:tracePt t="43812" x="5445125" y="5181600"/>
          <p14:tracePt t="43816" x="5445125" y="5205413"/>
          <p14:tracePt t="43819" x="5457825" y="5230813"/>
          <p14:tracePt t="43824" x="5457825" y="5256213"/>
          <p14:tracePt t="43827" x="5457825" y="5281613"/>
          <p14:tracePt t="43831" x="5457825" y="5305425"/>
          <p14:tracePt t="43835" x="5457825" y="5330825"/>
          <p14:tracePt t="43840" x="5457825" y="5356225"/>
          <p14:tracePt t="43843" x="5457825" y="5394325"/>
          <p14:tracePt t="43849" x="5457825" y="5418138"/>
          <p14:tracePt t="43851" x="5457825" y="5443538"/>
          <p14:tracePt t="43858" x="5457825" y="5468938"/>
          <p14:tracePt t="43862" x="5457825" y="5481638"/>
          <p14:tracePt t="43867" x="5457825" y="5507038"/>
          <p14:tracePt t="43869" x="5457825" y="5543550"/>
          <p14:tracePt t="43882" x="5457825" y="5619750"/>
          <p14:tracePt t="43885" x="5457825" y="5643563"/>
          <p14:tracePt t="43889" x="5445125" y="5668963"/>
          <p14:tracePt t="43893" x="5419725" y="5707063"/>
          <p14:tracePt t="43898" x="5383213" y="5743575"/>
          <p14:tracePt t="43901" x="5370513" y="5768975"/>
          <p14:tracePt t="43905" x="5332413" y="5807075"/>
          <p14:tracePt t="43909" x="5294313" y="5856288"/>
          <p14:tracePt t="43913" x="5257800" y="5894388"/>
          <p14:tracePt t="43919" x="5232400" y="5945188"/>
          <p14:tracePt t="43924" x="5207000" y="5969000"/>
          <p14:tracePt t="43927" x="5170488" y="6007100"/>
          <p14:tracePt t="43932" x="5132388" y="6056313"/>
          <p14:tracePt t="43935" x="5106988" y="6069013"/>
          <p14:tracePt t="43939" x="5068888" y="6094413"/>
          <p14:tracePt t="43944" x="5045075" y="6107113"/>
          <p14:tracePt t="43948" x="5006975" y="6119813"/>
          <p14:tracePt t="43954" x="4968875" y="6157913"/>
          <p14:tracePt t="43956" x="4945063" y="6157913"/>
          <p14:tracePt t="43960" x="4906963" y="6169025"/>
          <p14:tracePt t="43964" x="4868863" y="6194425"/>
          <p14:tracePt t="43967" x="4832350" y="6207125"/>
          <p14:tracePt t="43971" x="4781550" y="6219825"/>
          <p14:tracePt t="43976" x="4743450" y="6219825"/>
          <p14:tracePt t="43984" x="4681538" y="6219825"/>
          <p14:tracePt t="43986" x="4606925" y="6219825"/>
          <p14:tracePt t="43990" x="4556125" y="6219825"/>
          <p14:tracePt t="43994" x="4494213" y="6219825"/>
          <p14:tracePt t="43997" x="4418013" y="6219825"/>
          <p14:tracePt t="44001" x="4343400" y="6219825"/>
          <p14:tracePt t="44006" x="4256088" y="6219825"/>
          <p14:tracePt t="44010" x="4156075" y="6219825"/>
          <p14:tracePt t="44015" x="4081463" y="6194425"/>
          <p14:tracePt t="44018" x="3992563" y="6169025"/>
          <p14:tracePt t="44021" x="3917950" y="6132513"/>
          <p14:tracePt t="44026" x="3856038" y="6094413"/>
          <p14:tracePt t="44032" x="3805238" y="6056313"/>
          <p14:tracePt t="44035" x="3756025" y="6019800"/>
          <p14:tracePt t="44038" x="3717925" y="5994400"/>
          <p14:tracePt t="44044" x="3667125" y="5956300"/>
          <p14:tracePt t="44048" x="3630613" y="5932488"/>
          <p14:tracePt t="44053" x="3605213" y="5894388"/>
          <p14:tracePt t="44056" x="3592513" y="5868988"/>
          <p14:tracePt t="44059" x="3567113" y="5832475"/>
          <p14:tracePt t="44063" x="3554413" y="5794375"/>
          <p14:tracePt t="44067" x="3541713" y="5756275"/>
          <p14:tracePt t="44072" x="3530600" y="5707063"/>
          <p14:tracePt t="44075" x="3517900" y="5656263"/>
          <p14:tracePt t="44080" x="3505200" y="5607050"/>
          <p14:tracePt t="44084" x="3505200" y="5530850"/>
          <p14:tracePt t="44088" x="3505200" y="5481638"/>
          <p14:tracePt t="44092" x="3505200" y="5418138"/>
          <p14:tracePt t="44096" x="3505200" y="5368925"/>
          <p14:tracePt t="44100" x="3505200" y="5294313"/>
          <p14:tracePt t="44106" x="3505200" y="5243513"/>
          <p14:tracePt t="44110" x="3530600" y="5181600"/>
          <p14:tracePt t="44113" x="3554413" y="5130800"/>
          <p14:tracePt t="44118" x="3567113" y="5092700"/>
          <p14:tracePt t="44121" x="3605213" y="5043488"/>
          <p14:tracePt t="44126" x="3654425" y="4992688"/>
          <p14:tracePt t="44130" x="3692525" y="4956175"/>
          <p14:tracePt t="44134" x="3756025" y="4905375"/>
          <p14:tracePt t="44137" x="3830638" y="4856163"/>
          <p14:tracePt t="44142" x="3917950" y="4818063"/>
          <p14:tracePt t="44147" x="4017963" y="4805363"/>
          <p14:tracePt t="44151" x="4143375" y="4792663"/>
          <p14:tracePt t="44154" x="4281488" y="4792663"/>
          <p14:tracePt t="44158" x="4406900" y="4792663"/>
          <p14:tracePt t="44162" x="4556125" y="4792663"/>
          <p14:tracePt t="44169" x="4668838" y="4792663"/>
          <p14:tracePt t="44171" x="4806950" y="4792663"/>
          <p14:tracePt t="44176" x="4945063" y="4792663"/>
          <p14:tracePt t="44180" x="5045075" y="4818063"/>
          <p14:tracePt t="44184" x="5170488" y="4856163"/>
          <p14:tracePt t="44188" x="5281613" y="4892675"/>
          <p14:tracePt t="44192" x="5407025" y="4943475"/>
          <p14:tracePt t="44197" x="5532438" y="4981575"/>
          <p14:tracePt t="44201" x="5632450" y="5030788"/>
          <p14:tracePt t="44204" x="5719763" y="5081588"/>
          <p14:tracePt t="44208" x="5821363" y="5130800"/>
          <p14:tracePt t="44212" x="5895975" y="5181600"/>
          <p14:tracePt t="44216" x="5957888" y="5230813"/>
          <p14:tracePt t="44219" x="6008688" y="5281613"/>
          <p14:tracePt t="44224" x="6070600" y="5330825"/>
          <p14:tracePt t="44232" x="6121400" y="5368925"/>
          <p14:tracePt t="44235" x="6134100" y="5394325"/>
          <p14:tracePt t="44238" x="6157913" y="5418138"/>
          <p14:tracePt t="44242" x="6170613" y="5430838"/>
          <p14:tracePt t="44246" x="6183313" y="5430838"/>
          <p14:tracePt t="44254" x="6183313" y="5443538"/>
          <p14:tracePt t="44270" x="6196013" y="5443538"/>
          <p14:tracePt t="44279" x="6221413" y="5443538"/>
          <p14:tracePt t="44285" x="6234113" y="5443538"/>
          <p14:tracePt t="44292" x="6259513" y="5443538"/>
          <p14:tracePt t="44297" x="6283325" y="5418138"/>
          <p14:tracePt t="44301" x="6296025" y="5407025"/>
          <p14:tracePt t="44304" x="6334125" y="5381625"/>
          <p14:tracePt t="44308" x="6359525" y="5343525"/>
          <p14:tracePt t="44313" x="6383338" y="5318125"/>
          <p14:tracePt t="44317" x="6408738" y="5305425"/>
          <p14:tracePt t="44319" x="6408738" y="5294313"/>
          <p14:tracePt t="44323" x="6446838" y="5256213"/>
          <p14:tracePt t="44329" x="6508750" y="5205413"/>
          <p14:tracePt t="44333" x="6534150" y="5194300"/>
          <p14:tracePt t="44336" x="6584950" y="5156200"/>
          <p14:tracePt t="44340" x="6634163" y="5118100"/>
          <p14:tracePt t="44344" x="6734175" y="5056188"/>
          <p14:tracePt t="44348" x="6821488" y="5005388"/>
          <p14:tracePt t="44355" x="6910388" y="4956175"/>
          <p14:tracePt t="44359" x="7021513" y="4905375"/>
          <p14:tracePt t="44363" x="7123113" y="4830763"/>
          <p14:tracePt t="44367" x="7246938" y="4779963"/>
          <p14:tracePt t="44370" x="7359650" y="4730750"/>
          <p14:tracePt t="44374" x="7472363" y="4679950"/>
          <p14:tracePt t="44379" x="7597775" y="4618038"/>
          <p14:tracePt t="44383" x="7723188" y="4567238"/>
          <p14:tracePt t="44388" x="7848600" y="4518025"/>
          <p14:tracePt t="44391" x="7961313" y="4454525"/>
          <p14:tracePt t="44394" x="8099425" y="4418013"/>
          <p14:tracePt t="44397" x="8235950" y="4379913"/>
          <p14:tracePt t="44403" x="8374063" y="4330700"/>
          <p14:tracePt t="44405" x="8499475" y="4292600"/>
          <p14:tracePt t="44410" x="8624888" y="4254500"/>
          <p14:tracePt t="44420" x="8874125" y="4167188"/>
          <p14:tracePt t="44424" x="9012238" y="4141788"/>
          <p14:tracePt t="44429" x="9137650" y="4117975"/>
          <p14:tracePt t="44433" x="9263063" y="4079875"/>
          <p14:tracePt t="44436" x="9375775" y="4054475"/>
          <p14:tracePt t="44440" x="9488488" y="4029075"/>
          <p14:tracePt t="44444" x="9626600" y="4005263"/>
          <p14:tracePt t="44450" x="9775825" y="3979863"/>
          <p14:tracePt t="44454" x="9926638" y="3967163"/>
          <p14:tracePt t="44457" x="10052050" y="3954463"/>
          <p14:tracePt t="44460" x="10177463" y="3929063"/>
          <p14:tracePt t="44464" x="10313988" y="3916363"/>
          <p14:tracePt t="44469" x="10452100" y="3892550"/>
          <p14:tracePt t="44472" x="10602913" y="3879850"/>
          <p14:tracePt t="44479" x="10752138" y="3867150"/>
          <p14:tracePt t="44483" x="10915650" y="3854450"/>
          <p14:tracePt t="44486" x="11090275" y="3829050"/>
          <p14:tracePt t="44491" x="11241088" y="3829050"/>
          <p14:tracePt t="44495" x="11366500" y="3816350"/>
          <p14:tracePt t="44499" x="11490325" y="3803650"/>
          <p14:tracePt t="44503" x="11603038" y="3792538"/>
          <p14:tracePt t="44506" x="11728450" y="3779838"/>
          <p14:tracePt t="44510" x="11841163" y="3754438"/>
          <p14:tracePt t="44515" x="11966575" y="3741738"/>
          <p14:tracePt t="44520" x="12066588" y="37163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B42A6-C901-45DC-A63E-C6DD00DE6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Tujuan Evaluasi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65647-3700-4B8B-A411-A27084FEC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dirty="0" err="1">
                <a:ea typeface="+mn-lt"/>
                <a:cs typeface="+mn-lt"/>
              </a:rPr>
              <a:t>Evaluasi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adalah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elemen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utama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manajemen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risiko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teknologi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informasi</a:t>
            </a:r>
            <a:r>
              <a:rPr lang="en-US" sz="3200" dirty="0">
                <a:ea typeface="+mn-lt"/>
                <a:cs typeface="+mn-lt"/>
              </a:rPr>
              <a:t> dan proses </a:t>
            </a:r>
            <a:r>
              <a:rPr lang="en-US" sz="3200" dirty="0" err="1">
                <a:ea typeface="+mn-lt"/>
                <a:cs typeface="+mn-lt"/>
              </a:rPr>
              <a:t>desain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ulang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. </a:t>
            </a:r>
            <a:endParaRPr lang="en-US"/>
          </a:p>
          <a:p>
            <a:pPr algn="just">
              <a:buClr>
                <a:srgbClr val="262626"/>
              </a:buClr>
            </a:pPr>
            <a:r>
              <a:rPr lang="en-US" sz="3200" dirty="0" err="1">
                <a:ea typeface="+mn-lt"/>
                <a:cs typeface="+mn-lt"/>
              </a:rPr>
              <a:t>Evaluasi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ini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dimaksudkan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mengidentifikasi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risiko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utama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terkait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dengan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proyek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sehingga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dapat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dihindari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atau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dampaknya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dikurangi</a:t>
            </a:r>
            <a:r>
              <a:rPr lang="en-US" sz="3200" dirty="0">
                <a:ea typeface="+mn-lt"/>
                <a:cs typeface="+mn-lt"/>
              </a:rPr>
              <a:t>.</a:t>
            </a:r>
            <a:endParaRPr lang="en-US" sz="32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3CCD5E1-5092-4019-8544-A8EFC8F30EA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76560" y="2590560"/>
              <a:ext cx="9814320" cy="31291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3CCD5E1-5092-4019-8544-A8EFC8F30EA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7200" y="2581200"/>
                <a:ext cx="9833040" cy="31478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D3D52E8-E418-4FC9-BBF5-809F2FCCB8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603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863"/>
    </mc:Choice>
    <mc:Fallback>
      <p:transition spd="slow" advTm="64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2" x="11266488" y="3454400"/>
          <p14:tracePt t="405" x="11128375" y="3454400"/>
          <p14:tracePt t="408" x="11015663" y="3454400"/>
          <p14:tracePt t="413" x="10890250" y="3454400"/>
          <p14:tracePt t="416" x="10790238" y="3454400"/>
          <p14:tracePt t="420" x="10677525" y="3454400"/>
          <p14:tracePt t="424" x="10564813" y="3454400"/>
          <p14:tracePt t="430" x="10426700" y="3454400"/>
          <p14:tracePt t="432" x="10301288" y="3454400"/>
          <p14:tracePt t="438" x="10177463" y="3441700"/>
          <p14:tracePt t="446" x="9939338" y="3403600"/>
          <p14:tracePt t="450" x="9826625" y="3390900"/>
          <p14:tracePt t="454" x="9701213" y="3378200"/>
          <p14:tracePt t="458" x="9588500" y="3367088"/>
          <p14:tracePt t="462" x="9463088" y="3341688"/>
          <p14:tracePt t="465" x="9350375" y="3316288"/>
          <p14:tracePt t="470" x="9224963" y="3290888"/>
          <p14:tracePt t="474" x="9137650" y="3278188"/>
          <p14:tracePt t="478" x="9050338" y="3267075"/>
          <p14:tracePt t="482" x="8975725" y="3267075"/>
          <p14:tracePt t="486" x="8863013" y="3254375"/>
          <p14:tracePt t="490" x="8763000" y="3241675"/>
          <p14:tracePt t="494" x="8674100" y="3228975"/>
          <p14:tracePt t="499" x="8586788" y="3216275"/>
          <p14:tracePt t="503" x="8486775" y="3203575"/>
          <p14:tracePt t="508" x="8386763" y="3190875"/>
          <p14:tracePt t="512" x="8299450" y="3165475"/>
          <p14:tracePt t="516" x="8212138" y="3154363"/>
          <p14:tracePt t="519" x="8148638" y="3154363"/>
          <p14:tracePt t="524" x="8061325" y="3154363"/>
          <p14:tracePt t="528" x="7974013" y="3141663"/>
          <p14:tracePt t="531" x="7886700" y="3128963"/>
          <p14:tracePt t="535" x="7823200" y="3116263"/>
          <p14:tracePt t="539" x="7748588" y="3116263"/>
          <p14:tracePt t="543" x="7685088" y="3116263"/>
          <p14:tracePt t="549" x="7635875" y="3116263"/>
          <p14:tracePt t="551" x="7597775" y="3116263"/>
          <p14:tracePt t="555" x="7548563" y="3116263"/>
          <p14:tracePt t="563" x="7497763" y="3116263"/>
          <p14:tracePt t="565" x="7423150" y="3103563"/>
          <p14:tracePt t="569" x="7372350" y="3090863"/>
          <p14:tracePt t="574" x="7310438" y="3078163"/>
          <p14:tracePt t="580" x="7259638" y="3065463"/>
          <p14:tracePt t="582" x="7210425" y="3054350"/>
          <p14:tracePt t="585" x="7146925" y="3054350"/>
          <p14:tracePt t="589" x="7097713" y="3041650"/>
          <p14:tracePt t="594" x="7059613" y="3028950"/>
          <p14:tracePt t="598" x="7021513" y="3016250"/>
          <p14:tracePt t="601" x="6985000" y="3003550"/>
          <p14:tracePt t="606" x="6946900" y="3003550"/>
          <p14:tracePt t="610" x="6910388" y="2990850"/>
          <p14:tracePt t="613" x="6897688" y="2990850"/>
          <p14:tracePt t="617" x="6872288" y="2978150"/>
          <p14:tracePt t="624" x="6859588" y="2978150"/>
          <p14:tracePt t="628" x="6834188" y="2965450"/>
          <p14:tracePt t="631" x="6821488" y="2965450"/>
          <p14:tracePt t="635" x="6797675" y="2965450"/>
          <p14:tracePt t="639" x="6784975" y="2965450"/>
          <p14:tracePt t="644" x="6772275" y="2965450"/>
          <p14:tracePt t="651" x="6746875" y="2965450"/>
          <p14:tracePt t="660" x="6734175" y="2965450"/>
          <p14:tracePt t="667" x="6721475" y="2965450"/>
          <p14:tracePt t="672" x="6708775" y="2965450"/>
          <p14:tracePt t="679" x="6696075" y="2965450"/>
          <p14:tracePt t="687" x="6684963" y="2965450"/>
          <p14:tracePt t="690" x="6672263" y="2965450"/>
          <p14:tracePt t="694" x="6646863" y="2965450"/>
          <p14:tracePt t="697" x="6634163" y="2965450"/>
          <p14:tracePt t="702" x="6621463" y="2965450"/>
          <p14:tracePt t="705" x="6584950" y="2965450"/>
          <p14:tracePt t="710" x="6546850" y="2965450"/>
          <p14:tracePt t="713" x="6521450" y="2978150"/>
          <p14:tracePt t="719" x="6483350" y="3003550"/>
          <p14:tracePt t="722" x="6446838" y="3003550"/>
          <p14:tracePt t="726" x="6383338" y="3028950"/>
          <p14:tracePt t="730" x="6334125" y="3041650"/>
          <p14:tracePt t="734" x="6308725" y="3054350"/>
          <p14:tracePt t="738" x="6259513" y="3065463"/>
          <p14:tracePt t="743" x="6170613" y="3078163"/>
          <p14:tracePt t="747" x="6108700" y="3090863"/>
          <p14:tracePt t="751" x="6045200" y="3103563"/>
          <p14:tracePt t="755" x="5957888" y="3103563"/>
          <p14:tracePt t="759" x="5857875" y="3103563"/>
          <p14:tracePt t="764" x="5732463" y="3128963"/>
          <p14:tracePt t="768" x="5670550" y="3141663"/>
          <p14:tracePt t="771" x="5607050" y="3165475"/>
          <p14:tracePt t="777" x="5557838" y="3190875"/>
          <p14:tracePt t="781" x="5470525" y="3203575"/>
          <p14:tracePt t="783" x="5457825" y="3203575"/>
          <p14:tracePt t="1000" x="5457825" y="3216275"/>
          <p14:tracePt t="1003" x="5457825" y="3228975"/>
          <p14:tracePt t="1013" x="5470525" y="3228975"/>
          <p14:tracePt t="1017" x="5507038" y="3228975"/>
          <p14:tracePt t="1021" x="5519738" y="3228975"/>
          <p14:tracePt t="1030" x="5557838" y="3228975"/>
          <p14:tracePt t="1037" x="5583238" y="3228975"/>
          <p14:tracePt t="1046" x="5607050" y="3228975"/>
          <p14:tracePt t="1049" x="5632450" y="3228975"/>
          <p14:tracePt t="1053" x="5645150" y="3254375"/>
          <p14:tracePt t="1057" x="5670550" y="3267075"/>
          <p14:tracePt t="1061" x="5719763" y="3303588"/>
          <p14:tracePt t="1066" x="5757863" y="3341688"/>
          <p14:tracePt t="1069" x="5795963" y="3390900"/>
          <p14:tracePt t="1074" x="5821363" y="3429000"/>
          <p14:tracePt t="1080" x="5857875" y="3479800"/>
          <p14:tracePt t="1083" x="5870575" y="3503613"/>
          <p14:tracePt t="1087" x="5883275" y="3541713"/>
          <p14:tracePt t="1094" x="5908675" y="3590925"/>
          <p14:tracePt t="1096" x="5932488" y="3629025"/>
          <p14:tracePt t="1113" x="6045200" y="3867150"/>
          <p14:tracePt t="1116" x="6083300" y="3941763"/>
          <p14:tracePt t="1119" x="6121400" y="4005263"/>
          <p14:tracePt t="1124" x="6157913" y="4079875"/>
          <p14:tracePt t="1129" x="6196013" y="4154488"/>
          <p14:tracePt t="1133" x="6221413" y="4241800"/>
          <p14:tracePt t="1136" x="6246813" y="4330700"/>
          <p14:tracePt t="1143" x="6283325" y="4418013"/>
          <p14:tracePt t="1147" x="6308725" y="4505325"/>
          <p14:tracePt t="1149" x="6334125" y="4592638"/>
          <p14:tracePt t="1153" x="6346825" y="4667250"/>
          <p14:tracePt t="1158" x="6359525" y="4730750"/>
          <p14:tracePt t="1162" x="6370638" y="4818063"/>
          <p14:tracePt t="1168" x="6370638" y="4892675"/>
          <p14:tracePt t="1170" x="6370638" y="4943475"/>
          <p14:tracePt t="1173" x="6370638" y="4992688"/>
          <p14:tracePt t="1177" x="6370638" y="5043488"/>
          <p14:tracePt t="1182" x="6370638" y="5081588"/>
          <p14:tracePt t="1185" x="6370638" y="5118100"/>
          <p14:tracePt t="1189" x="6370638" y="5156200"/>
          <p14:tracePt t="1193" x="6370638" y="5194300"/>
          <p14:tracePt t="1197" x="6370638" y="5218113"/>
          <p14:tracePt t="1203" x="6359525" y="5256213"/>
          <p14:tracePt t="1208" x="6346825" y="5281613"/>
          <p14:tracePt t="1212" x="6334125" y="5305425"/>
          <p14:tracePt t="1215" x="6321425" y="5318125"/>
          <p14:tracePt t="1219" x="6308725" y="5343525"/>
          <p14:tracePt t="1224" x="6296025" y="5368925"/>
          <p14:tracePt t="1229" x="6283325" y="5394325"/>
          <p14:tracePt t="1231" x="6246813" y="5418138"/>
          <p14:tracePt t="1235" x="6234113" y="5468938"/>
          <p14:tracePt t="1239" x="6221413" y="5481638"/>
          <p14:tracePt t="1243" x="6183313" y="5507038"/>
          <p14:tracePt t="1248" x="6146800" y="5556250"/>
          <p14:tracePt t="1251" x="6108700" y="5581650"/>
          <p14:tracePt t="1255" x="6083300" y="5594350"/>
          <p14:tracePt t="1260" x="6057900" y="5607050"/>
          <p14:tracePt t="1265" x="6021388" y="5668963"/>
          <p14:tracePt t="1269" x="5983288" y="5694363"/>
          <p14:tracePt t="1274" x="5945188" y="5719763"/>
          <p14:tracePt t="1278" x="5932488" y="5732463"/>
          <p14:tracePt t="1281" x="5883275" y="5768975"/>
          <p14:tracePt t="1285" x="5870575" y="5794375"/>
          <p14:tracePt t="1289" x="5845175" y="5807075"/>
          <p14:tracePt t="1294" x="5808663" y="5819775"/>
          <p14:tracePt t="1298" x="5783263" y="5843588"/>
          <p14:tracePt t="1301" x="5770563" y="5856288"/>
          <p14:tracePt t="1305" x="5757863" y="5868988"/>
          <p14:tracePt t="1311" x="5745163" y="5881688"/>
          <p14:tracePt t="1318" x="5708650" y="5894388"/>
          <p14:tracePt t="1321" x="5683250" y="5919788"/>
          <p14:tracePt t="1328" x="5670550" y="5919788"/>
          <p14:tracePt t="1332" x="5657850" y="5945188"/>
          <p14:tracePt t="1335" x="5645150" y="5956300"/>
          <p14:tracePt t="1339" x="5645150" y="5969000"/>
          <p14:tracePt t="1346" x="5632450" y="5969000"/>
          <p14:tracePt t="1349" x="5619750" y="5981700"/>
          <p14:tracePt t="1352" x="5607050" y="5994400"/>
          <p14:tracePt t="1356" x="5595938" y="6007100"/>
          <p14:tracePt t="1360" x="5595938" y="6019800"/>
          <p14:tracePt t="1364" x="5583238" y="6032500"/>
          <p14:tracePt t="1367" x="5570538" y="6045200"/>
          <p14:tracePt t="1381" x="5557838" y="6069013"/>
          <p14:tracePt t="1384" x="5545138" y="6069013"/>
          <p14:tracePt t="1390" x="5532438" y="6081713"/>
          <p14:tracePt t="1424" x="5545138" y="6081713"/>
          <p14:tracePt t="1432" x="5557838" y="6081713"/>
          <p14:tracePt t="1436" x="5570538" y="6081713"/>
          <p14:tracePt t="1440" x="5595938" y="6069013"/>
          <p14:tracePt t="1444" x="5632450" y="6056313"/>
          <p14:tracePt t="1450" x="5695950" y="6032500"/>
          <p14:tracePt t="1454" x="5732463" y="6007100"/>
          <p14:tracePt t="1458" x="5757863" y="5994400"/>
          <p14:tracePt t="1462" x="5795963" y="5969000"/>
          <p14:tracePt t="1465" x="5832475" y="5956300"/>
          <p14:tracePt t="1470" x="5883275" y="5945188"/>
          <p14:tracePt t="1474" x="5945188" y="5932488"/>
          <p14:tracePt t="1481" x="6008688" y="5919788"/>
          <p14:tracePt t="1484" x="6083300" y="5919788"/>
          <p14:tracePt t="1487" x="6134100" y="5919788"/>
          <p14:tracePt t="1493" x="6183313" y="5919788"/>
          <p14:tracePt t="1500" x="6321425" y="5919788"/>
          <p14:tracePt t="1504" x="6396038" y="5932488"/>
          <p14:tracePt t="1508" x="6459538" y="5956300"/>
          <p14:tracePt t="1512" x="6534150" y="5981700"/>
          <p14:tracePt t="1515" x="6596063" y="5994400"/>
          <p14:tracePt t="1520" x="6646863" y="6019800"/>
          <p14:tracePt t="1524" x="6708775" y="6056313"/>
          <p14:tracePt t="1528" x="6759575" y="6094413"/>
          <p14:tracePt t="1533" x="6808788" y="6119813"/>
          <p14:tracePt t="1536" x="6872288" y="6157913"/>
          <p14:tracePt t="1544" x="6910388" y="6194425"/>
          <p14:tracePt t="1549" x="6959600" y="6219825"/>
          <p14:tracePt t="1551" x="6997700" y="6257925"/>
          <p14:tracePt t="1554" x="7034213" y="6294438"/>
          <p14:tracePt t="1558" x="7059613" y="6345238"/>
          <p14:tracePt t="1563" x="7097713" y="6381750"/>
          <p14:tracePt t="1568" x="7110413" y="6432550"/>
          <p14:tracePt t="1571" x="7134225" y="6470650"/>
          <p14:tracePt t="1573" x="7172325" y="6519863"/>
          <p14:tracePt t="1579" x="7197725" y="6570663"/>
          <p14:tracePt t="1582" x="7197725" y="6607175"/>
          <p14:tracePt t="1585" x="7210425" y="6645275"/>
          <p14:tracePt t="1589" x="7223125" y="6683375"/>
          <p14:tracePt t="1593" x="7235825" y="6707188"/>
          <p14:tracePt t="1598" x="7235825" y="6745288"/>
          <p14:tracePt t="1604" x="7235825" y="6783388"/>
          <p14:tracePt t="1608" x="7235825" y="6819900"/>
          <p14:tracePt t="1612" x="7235825" y="6845300"/>
          <p14:tracePt t="2212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9BB27-91F2-4AF7-8A5B-69078FA91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Analisis Milestone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82275-E446-452D-9C02-F36E168FB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 err="1"/>
              <a:t>Digunakan</a:t>
            </a:r>
            <a:r>
              <a:rPr lang="en-US" sz="3200" dirty="0"/>
              <a:t> </a:t>
            </a:r>
            <a:r>
              <a:rPr lang="en-US" sz="3200" dirty="0" err="1"/>
              <a:t>sebagai</a:t>
            </a:r>
            <a:r>
              <a:rPr lang="en-US" sz="3200" dirty="0"/>
              <a:t> </a:t>
            </a:r>
            <a:r>
              <a:rPr lang="en-US" sz="3200" dirty="0" err="1"/>
              <a:t>kunci</a:t>
            </a:r>
            <a:r>
              <a:rPr lang="en-US" sz="3200" dirty="0"/>
              <a:t> </a:t>
            </a:r>
            <a:r>
              <a:rPr lang="en-US" sz="3200" dirty="0" err="1"/>
              <a:t>analisis</a:t>
            </a:r>
            <a:r>
              <a:rPr lang="en-US" sz="3200" dirty="0"/>
              <a:t> </a:t>
            </a:r>
            <a:r>
              <a:rPr lang="en-US" sz="3200" dirty="0" err="1"/>
              <a:t>dari</a:t>
            </a:r>
            <a:r>
              <a:rPr lang="en-US" sz="3200" dirty="0"/>
              <a:t> </a:t>
            </a:r>
            <a:r>
              <a:rPr lang="en-US" sz="3200" dirty="0" err="1"/>
              <a:t>proyek</a:t>
            </a:r>
            <a:r>
              <a:rPr lang="en-US" sz="3200" dirty="0"/>
              <a:t> yang </a:t>
            </a:r>
            <a:r>
              <a:rPr lang="en-US" sz="3200" dirty="0" err="1"/>
              <a:t>dijalankan</a:t>
            </a:r>
            <a:endParaRPr lang="en-US" sz="3200" dirty="0"/>
          </a:p>
          <a:p>
            <a:pPr>
              <a:buClr>
                <a:srgbClr val="262626"/>
              </a:buClr>
            </a:pPr>
            <a:r>
              <a:rPr lang="en-US" sz="3200" dirty="0" err="1"/>
              <a:t>Setiap</a:t>
            </a:r>
            <a:r>
              <a:rPr lang="en-US" sz="3200" dirty="0"/>
              <a:t> </a:t>
            </a:r>
            <a:r>
              <a:rPr lang="en-US" sz="3200" dirty="0" err="1"/>
              <a:t>tugas</a:t>
            </a:r>
            <a:r>
              <a:rPr lang="en-US" sz="3200" dirty="0"/>
              <a:t> yang </a:t>
            </a:r>
            <a:r>
              <a:rPr lang="en-US" sz="3200" dirty="0" err="1"/>
              <a:t>dijalankan</a:t>
            </a:r>
            <a:r>
              <a:rPr lang="en-US" sz="3200" dirty="0"/>
              <a:t> di </a:t>
            </a:r>
            <a:r>
              <a:rPr lang="en-US" sz="3200" dirty="0" err="1"/>
              <a:t>dalam</a:t>
            </a:r>
            <a:r>
              <a:rPr lang="en-US" sz="3200" dirty="0"/>
              <a:t> </a:t>
            </a:r>
            <a:r>
              <a:rPr lang="en-US" sz="3200" dirty="0" err="1"/>
              <a:t>proyek</a:t>
            </a:r>
            <a:r>
              <a:rPr lang="en-US" sz="3200" dirty="0"/>
              <a:t> </a:t>
            </a:r>
            <a:r>
              <a:rPr lang="en-US" sz="3200" dirty="0" err="1"/>
              <a:t>harus</a:t>
            </a:r>
            <a:r>
              <a:rPr lang="en-US" sz="3200" dirty="0"/>
              <a:t> di </a:t>
            </a:r>
            <a:r>
              <a:rPr lang="en-US" sz="3200" dirty="0" err="1"/>
              <a:t>akhiri</a:t>
            </a:r>
            <a:r>
              <a:rPr lang="en-US" sz="3200" dirty="0"/>
              <a:t> </a:t>
            </a:r>
            <a:r>
              <a:rPr lang="en-US" sz="3200" dirty="0" err="1"/>
              <a:t>dengan</a:t>
            </a:r>
            <a:r>
              <a:rPr lang="en-US" sz="3200" dirty="0"/>
              <a:t> Milestone</a:t>
            </a:r>
          </a:p>
          <a:p>
            <a:pPr>
              <a:buClr>
                <a:srgbClr val="262626"/>
              </a:buClr>
            </a:pPr>
            <a:r>
              <a:rPr lang="en-US" sz="3200" dirty="0"/>
              <a:t>Hal </a:t>
            </a:r>
            <a:r>
              <a:rPr lang="en-US" sz="3200" dirty="0" err="1"/>
              <a:t>ini</a:t>
            </a:r>
            <a:r>
              <a:rPr lang="en-US" sz="3200" dirty="0"/>
              <a:t> </a:t>
            </a:r>
            <a:r>
              <a:rPr lang="en-US" sz="3200" dirty="0" err="1"/>
              <a:t>dilakukan</a:t>
            </a:r>
            <a:r>
              <a:rPr lang="en-US" sz="3200" dirty="0"/>
              <a:t> agar Manager </a:t>
            </a:r>
            <a:r>
              <a:rPr lang="en-US" sz="3200" dirty="0" err="1"/>
              <a:t>Proyek</a:t>
            </a:r>
            <a:r>
              <a:rPr lang="en-US" sz="3200" dirty="0"/>
              <a:t> </a:t>
            </a:r>
            <a:r>
              <a:rPr lang="en-US" sz="3200" dirty="0" err="1"/>
              <a:t>tahu</a:t>
            </a:r>
            <a:r>
              <a:rPr lang="en-US" sz="3200" dirty="0"/>
              <a:t> status </a:t>
            </a:r>
            <a:r>
              <a:rPr lang="en-US" sz="3200" dirty="0" err="1"/>
              <a:t>dari</a:t>
            </a:r>
            <a:r>
              <a:rPr lang="en-US" sz="3200" dirty="0"/>
              <a:t> </a:t>
            </a:r>
            <a:r>
              <a:rPr lang="en-US" sz="3200" dirty="0" err="1"/>
              <a:t>proyek</a:t>
            </a:r>
            <a:r>
              <a:rPr lang="en-US" sz="3200" dirty="0"/>
              <a:t> yang </a:t>
            </a:r>
            <a:r>
              <a:rPr lang="en-US" sz="3200" dirty="0" err="1"/>
              <a:t>berjalan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5E84835-0688-4927-9150-5A088B48AA7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25680" y="626040"/>
              <a:ext cx="8349480" cy="46555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5E84835-0688-4927-9150-5A088B48AA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6320" y="616680"/>
                <a:ext cx="8368200" cy="46742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CF4E319-DC0E-4F8A-9C74-6CAA365387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360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886"/>
    </mc:Choice>
    <mc:Fallback>
      <p:transition spd="slow" advTm="94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3BB05-38D2-4B3E-A5F2-0C9D57A67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Milestone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B6437-3C92-4F7B-A797-8077C79CF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id" sz="3200" dirty="0">
                <a:ea typeface="+mn-lt"/>
                <a:cs typeface="+mn-lt"/>
              </a:rPr>
              <a:t>... menunjukkan status penyelesaian tugas</a:t>
            </a:r>
            <a:br>
              <a:rPr lang="id" sz="3200" dirty="0">
                <a:ea typeface="+mn-lt"/>
                <a:cs typeface="+mn-lt"/>
              </a:rPr>
            </a:br>
            <a:r>
              <a:rPr lang="id" sz="3200" dirty="0">
                <a:ea typeface="+mn-lt"/>
                <a:cs typeface="+mn-lt"/>
              </a:rPr>
              <a:t>... memberi sinyal pada tim dan pemasok</a:t>
            </a:r>
            <a:br>
              <a:rPr lang="id" sz="3200" dirty="0">
                <a:ea typeface="+mn-lt"/>
                <a:cs typeface="+mn-lt"/>
              </a:rPr>
            </a:br>
            <a:r>
              <a:rPr lang="id" sz="3200" dirty="0">
                <a:ea typeface="+mn-lt"/>
                <a:cs typeface="+mn-lt"/>
              </a:rPr>
              <a:t>... dapat memotivasi tim</a:t>
            </a:r>
            <a:br>
              <a:rPr lang="id" sz="3200" dirty="0">
                <a:ea typeface="+mn-lt"/>
                <a:cs typeface="+mn-lt"/>
              </a:rPr>
            </a:br>
            <a:r>
              <a:rPr lang="id" sz="3200" dirty="0">
                <a:ea typeface="+mn-lt"/>
                <a:cs typeface="+mn-lt"/>
              </a:rPr>
              <a:t>... menawarkan poin evaluasi ulang</a:t>
            </a:r>
            <a:br>
              <a:rPr lang="id" sz="3200" dirty="0">
                <a:ea typeface="+mn-lt"/>
                <a:cs typeface="+mn-lt"/>
              </a:rPr>
            </a:br>
            <a:r>
              <a:rPr lang="id" sz="3200" dirty="0">
                <a:ea typeface="+mn-lt"/>
                <a:cs typeface="+mn-lt"/>
              </a:rPr>
              <a:t>... membantu mengoordinasikan jadwal</a:t>
            </a:r>
            <a:br>
              <a:rPr lang="id" sz="3200" dirty="0">
                <a:ea typeface="+mn-lt"/>
                <a:cs typeface="+mn-lt"/>
              </a:rPr>
            </a:br>
            <a:r>
              <a:rPr lang="id" sz="3200" dirty="0">
                <a:ea typeface="+mn-lt"/>
                <a:cs typeface="+mn-lt"/>
              </a:rPr>
              <a:t>... identifikasi kunci ulasan utama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EB0B2F8-6E83-4EEF-8EB3-4EE5F0127AA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89080" y="1677240"/>
              <a:ext cx="9250920" cy="34668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EB0B2F8-6E83-4EEF-8EB3-4EE5F0127A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9720" y="1667880"/>
                <a:ext cx="9269640" cy="34855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F1AA52B-1B33-4CEF-926C-69D25BA2DF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262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683"/>
    </mc:Choice>
    <mc:Fallback>
      <p:transition spd="slow" advTm="756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BC346-1DA1-4DB0-B37A-FB73E6A04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99AD975-63E1-406F-BF7C-6982ED7AE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7219" y="636629"/>
            <a:ext cx="12023183" cy="5369655"/>
          </a:xfr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351680A-B592-4062-B03C-D713B351487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78080" y="2603160"/>
              <a:ext cx="8487360" cy="2503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351680A-B592-4062-B03C-D713B351487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68720" y="2593800"/>
                <a:ext cx="8506080" cy="25221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17D46E9-9250-44C5-8AEF-FA6D05F6D0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214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807"/>
    </mc:Choice>
    <mc:Fallback>
      <p:transition spd="slow" advTm="55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E2652-F3ED-4B2B-9979-40868129B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Manajemen Earned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B200D-72A0-4C0A-8FF4-FC62C5994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b="1" i="1" dirty="0">
                <a:ea typeface="+mn-lt"/>
                <a:cs typeface="+mn-lt"/>
              </a:rPr>
              <a:t>Planned value</a:t>
            </a:r>
            <a:r>
              <a:rPr lang="en-US" sz="3200" b="1" dirty="0">
                <a:ea typeface="+mn-lt"/>
                <a:cs typeface="+mn-lt"/>
              </a:rPr>
              <a:t> (PV)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merupakan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rencana-anggaran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telah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disetujui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bersama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jadwal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tertentu</a:t>
            </a:r>
            <a:r>
              <a:rPr lang="en-US" sz="3200" dirty="0">
                <a:ea typeface="+mn-lt"/>
                <a:cs typeface="+mn-lt"/>
              </a:rPr>
              <a:t>, </a:t>
            </a:r>
            <a:r>
              <a:rPr lang="en-US" sz="3200" dirty="0" err="1">
                <a:ea typeface="+mn-lt"/>
                <a:cs typeface="+mn-lt"/>
              </a:rPr>
              <a:t>untuk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menyelesaikan</a:t>
            </a:r>
            <a:r>
              <a:rPr lang="en-US" sz="3200" dirty="0">
                <a:ea typeface="+mn-lt"/>
                <a:cs typeface="+mn-lt"/>
              </a:rPr>
              <a:t> </a:t>
            </a:r>
            <a:r>
              <a:rPr lang="en-US" sz="3200" dirty="0" err="1">
                <a:ea typeface="+mn-lt"/>
                <a:cs typeface="+mn-lt"/>
              </a:rPr>
              <a:t>pekerjaan</a:t>
            </a:r>
            <a:r>
              <a:rPr lang="en-US" sz="3200" dirty="0">
                <a:ea typeface="+mn-lt"/>
                <a:cs typeface="+mn-lt"/>
              </a:rPr>
              <a:t> yang </a:t>
            </a:r>
            <a:r>
              <a:rPr lang="en-US" sz="3200" dirty="0" err="1">
                <a:ea typeface="+mn-lt"/>
                <a:cs typeface="+mn-lt"/>
              </a:rPr>
              <a:t>ada</a:t>
            </a:r>
            <a:r>
              <a:rPr lang="en-US" sz="3200" dirty="0">
                <a:ea typeface="+mn-lt"/>
                <a:cs typeface="+mn-lt"/>
              </a:rPr>
              <a:t> pada “Work Breakdown Structure” (WBS)</a:t>
            </a:r>
            <a:endParaRPr lang="en-US" sz="32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ABE3BFD-C076-4FD4-97F2-FC07F477CD8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39280" y="1576800"/>
              <a:ext cx="9726480" cy="25786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ABE3BFD-C076-4FD4-97F2-FC07F477CD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9920" y="1567440"/>
                <a:ext cx="9745200" cy="25974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2C36EFA-5CBD-43B3-BD55-E706636913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159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022"/>
    </mc:Choice>
    <mc:Fallback>
      <p:transition spd="slow" advTm="52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804</Words>
  <Application>Microsoft Office PowerPoint</Application>
  <PresentationFormat>Widescreen</PresentationFormat>
  <Paragraphs>80</Paragraphs>
  <Slides>25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Century Gothic</vt:lpstr>
      <vt:lpstr>Garamond</vt:lpstr>
      <vt:lpstr>Savon</vt:lpstr>
      <vt:lpstr>Manajemen proyek ti</vt:lpstr>
      <vt:lpstr>Evaluasi Proyek</vt:lpstr>
      <vt:lpstr>Cont'd</vt:lpstr>
      <vt:lpstr>Cont'd</vt:lpstr>
      <vt:lpstr>Tujuan Evaluasi</vt:lpstr>
      <vt:lpstr>Analisis Milestone</vt:lpstr>
      <vt:lpstr>Milestone</vt:lpstr>
      <vt:lpstr>PowerPoint Presentation</vt:lpstr>
      <vt:lpstr>Manajemen Earned Value</vt:lpstr>
      <vt:lpstr>Cont'd</vt:lpstr>
      <vt:lpstr>Cont'd</vt:lpstr>
      <vt:lpstr>Bakuan Variance</vt:lpstr>
      <vt:lpstr>Cont'd</vt:lpstr>
      <vt:lpstr>Indeks Perbandingan</vt:lpstr>
      <vt:lpstr>Cont'd</vt:lpstr>
      <vt:lpstr>Langkah Manajemen Earned Value</vt:lpstr>
      <vt:lpstr>Faktor Manusia dalam Evaluasi &amp; Kontrol Proyek</vt:lpstr>
      <vt:lpstr>Penutupan Proyek</vt:lpstr>
      <vt:lpstr>Cont'd</vt:lpstr>
      <vt:lpstr>Terminasi Proyek:</vt:lpstr>
      <vt:lpstr>Jika Proyek Gagal</vt:lpstr>
      <vt:lpstr>Cont'd</vt:lpstr>
      <vt:lpstr>Jika Proyek Sukses</vt:lpstr>
      <vt:lpstr>Cont'd</vt:lpstr>
      <vt:lpstr>Cont'd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Alauddin Maulana Hirzan</dc:creator>
  <cp:lastModifiedBy>ALAUDDIN MAULANA HIRZAN</cp:lastModifiedBy>
  <cp:revision>154</cp:revision>
  <dcterms:created xsi:type="dcterms:W3CDTF">2012-07-30T23:42:41Z</dcterms:created>
  <dcterms:modified xsi:type="dcterms:W3CDTF">2021-12-22T03:33:25Z</dcterms:modified>
</cp:coreProperties>
</file>

<file path=docProps/thumbnail.jpeg>
</file>